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1"/>
  </p:notesMasterIdLst>
  <p:sldIdLst>
    <p:sldId id="256" r:id="rId2"/>
    <p:sldId id="257" r:id="rId3"/>
    <p:sldId id="274" r:id="rId4"/>
    <p:sldId id="269" r:id="rId5"/>
    <p:sldId id="278" r:id="rId6"/>
    <p:sldId id="275" r:id="rId7"/>
    <p:sldId id="263" r:id="rId8"/>
    <p:sldId id="271" r:id="rId9"/>
    <p:sldId id="265" r:id="rId10"/>
    <p:sldId id="272" r:id="rId11"/>
    <p:sldId id="276" r:id="rId12"/>
    <p:sldId id="260" r:id="rId13"/>
    <p:sldId id="261" r:id="rId14"/>
    <p:sldId id="266" r:id="rId15"/>
    <p:sldId id="267" r:id="rId16"/>
    <p:sldId id="277" r:id="rId17"/>
    <p:sldId id="268" r:id="rId18"/>
    <p:sldId id="279" r:id="rId19"/>
    <p:sldId id="262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8664" autoAdjust="0"/>
  </p:normalViewPr>
  <p:slideViewPr>
    <p:cSldViewPr>
      <p:cViewPr varScale="1">
        <p:scale>
          <a:sx n="78" d="100"/>
          <a:sy n="78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87083D-F0D3-4C5D-9380-0C590489BD5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FD94BEB6-C664-45DC-A2E8-9BAE5924D498}">
      <dgm:prSet phldrT="[Texto]"/>
      <dgm:spPr/>
      <dgm:t>
        <a:bodyPr/>
        <a:lstStyle/>
        <a:p>
          <a:r>
            <a:rPr lang="es-ES" u="none" dirty="0" smtClean="0"/>
            <a:t>Google </a:t>
          </a:r>
          <a:r>
            <a:rPr lang="es-ES" u="none" dirty="0" err="1" smtClean="0"/>
            <a:t>speech</a:t>
          </a:r>
          <a:r>
            <a:rPr lang="es-ES" u="none" dirty="0" smtClean="0"/>
            <a:t> </a:t>
          </a:r>
          <a:r>
            <a:rPr lang="es-ES" u="none" dirty="0" err="1" smtClean="0"/>
            <a:t>recognizer</a:t>
          </a:r>
          <a:endParaRPr lang="es-ES" u="none" dirty="0"/>
        </a:p>
      </dgm:t>
    </dgm:pt>
    <dgm:pt modelId="{54C0CB27-6D5E-4BD9-B515-80E6B880A1B5}" type="parTrans" cxnId="{21B43D2E-3BF9-45DC-A021-4F52729DD3AE}">
      <dgm:prSet/>
      <dgm:spPr/>
      <dgm:t>
        <a:bodyPr/>
        <a:lstStyle/>
        <a:p>
          <a:endParaRPr lang="es-ES" u="none"/>
        </a:p>
      </dgm:t>
    </dgm:pt>
    <dgm:pt modelId="{07054C75-D2E3-4237-9E61-AF31D38F0D28}" type="sibTrans" cxnId="{21B43D2E-3BF9-45DC-A021-4F52729DD3AE}">
      <dgm:prSet/>
      <dgm:spPr/>
      <dgm:t>
        <a:bodyPr/>
        <a:lstStyle/>
        <a:p>
          <a:endParaRPr lang="es-ES" u="none"/>
        </a:p>
      </dgm:t>
    </dgm:pt>
    <dgm:pt modelId="{20C07A1E-AB0F-4281-800E-B9619088EEA9}">
      <dgm:prSet phldrT="[Texto]"/>
      <dgm:spPr/>
      <dgm:t>
        <a:bodyPr/>
        <a:lstStyle/>
        <a:p>
          <a:r>
            <a:rPr lang="es-ES" u="none" dirty="0" err="1" smtClean="0"/>
            <a:t>Javascript</a:t>
          </a:r>
          <a:endParaRPr lang="es-ES" u="none" dirty="0"/>
        </a:p>
      </dgm:t>
    </dgm:pt>
    <dgm:pt modelId="{F0AE4317-9B19-41CA-A1D2-9EF2AD14AE1F}" type="parTrans" cxnId="{C1488A45-9D14-4A48-B3ED-6FACA3A24377}">
      <dgm:prSet/>
      <dgm:spPr/>
      <dgm:t>
        <a:bodyPr/>
        <a:lstStyle/>
        <a:p>
          <a:endParaRPr lang="es-ES" u="none"/>
        </a:p>
      </dgm:t>
    </dgm:pt>
    <dgm:pt modelId="{C96202DB-BC26-47D3-9C44-798E55D3A38B}" type="sibTrans" cxnId="{C1488A45-9D14-4A48-B3ED-6FACA3A24377}">
      <dgm:prSet/>
      <dgm:spPr/>
      <dgm:t>
        <a:bodyPr/>
        <a:lstStyle/>
        <a:p>
          <a:endParaRPr lang="es-ES" u="none"/>
        </a:p>
      </dgm:t>
    </dgm:pt>
    <dgm:pt modelId="{6E45261A-D38F-4A7F-BF30-10CF4F874270}">
      <dgm:prSet phldrT="[Texto]"/>
      <dgm:spPr/>
      <dgm:t>
        <a:bodyPr/>
        <a:lstStyle/>
        <a:p>
          <a:r>
            <a:rPr lang="es-ES" u="none" dirty="0" smtClean="0"/>
            <a:t>PHP</a:t>
          </a:r>
          <a:endParaRPr lang="es-ES" u="none" dirty="0"/>
        </a:p>
      </dgm:t>
    </dgm:pt>
    <dgm:pt modelId="{A02760D1-6F1F-4BF7-ACB0-5D7F4139B5CF}" type="parTrans" cxnId="{A715BCC4-D033-4668-BBA0-D302BF7B272B}">
      <dgm:prSet/>
      <dgm:spPr/>
      <dgm:t>
        <a:bodyPr/>
        <a:lstStyle/>
        <a:p>
          <a:endParaRPr lang="es-ES" u="none"/>
        </a:p>
      </dgm:t>
    </dgm:pt>
    <dgm:pt modelId="{57FF171B-B705-463F-B972-1A750D5FFA2B}" type="sibTrans" cxnId="{A715BCC4-D033-4668-BBA0-D302BF7B272B}">
      <dgm:prSet/>
      <dgm:spPr/>
      <dgm:t>
        <a:bodyPr/>
        <a:lstStyle/>
        <a:p>
          <a:endParaRPr lang="es-ES" u="none"/>
        </a:p>
      </dgm:t>
    </dgm:pt>
    <dgm:pt modelId="{EF63077E-6F44-49E9-BCDD-4D230DBF59EB}">
      <dgm:prSet phldrT="[Texto]"/>
      <dgm:spPr/>
      <dgm:t>
        <a:bodyPr/>
        <a:lstStyle/>
        <a:p>
          <a:r>
            <a:rPr lang="es-ES" u="none" dirty="0" smtClean="0"/>
            <a:t>PHP</a:t>
          </a:r>
        </a:p>
      </dgm:t>
    </dgm:pt>
    <dgm:pt modelId="{9C2F8126-445F-4795-BDAE-7B83527A40CF}" type="parTrans" cxnId="{BE977EEC-EABB-448F-AC8A-1AC5D513A85F}">
      <dgm:prSet/>
      <dgm:spPr/>
      <dgm:t>
        <a:bodyPr/>
        <a:lstStyle/>
        <a:p>
          <a:endParaRPr lang="es-ES" u="none"/>
        </a:p>
      </dgm:t>
    </dgm:pt>
    <dgm:pt modelId="{61DE4F47-145F-4C06-B213-5213F091B3BA}" type="sibTrans" cxnId="{BE977EEC-EABB-448F-AC8A-1AC5D513A85F}">
      <dgm:prSet/>
      <dgm:spPr/>
      <dgm:t>
        <a:bodyPr/>
        <a:lstStyle/>
        <a:p>
          <a:endParaRPr lang="es-ES" u="none"/>
        </a:p>
      </dgm:t>
    </dgm:pt>
    <dgm:pt modelId="{162DC480-1BCD-4E03-91E7-FF4955B49A57}">
      <dgm:prSet phldrT="[Texto]"/>
      <dgm:spPr/>
      <dgm:t>
        <a:bodyPr/>
        <a:lstStyle/>
        <a:p>
          <a:r>
            <a:rPr lang="es-ES" u="none" dirty="0" err="1" smtClean="0"/>
            <a:t>Bash</a:t>
          </a:r>
          <a:endParaRPr lang="es-ES" u="none" dirty="0"/>
        </a:p>
      </dgm:t>
    </dgm:pt>
    <dgm:pt modelId="{67B3913A-90AF-4AA7-8D1D-C59BF034A9F8}" type="parTrans" cxnId="{C5016F75-7E90-476F-993B-B7D0FFE0B885}">
      <dgm:prSet/>
      <dgm:spPr/>
      <dgm:t>
        <a:bodyPr/>
        <a:lstStyle/>
        <a:p>
          <a:endParaRPr lang="es-ES" u="none"/>
        </a:p>
      </dgm:t>
    </dgm:pt>
    <dgm:pt modelId="{6F1C1B4B-9084-4C71-AFB7-A799011643F5}" type="sibTrans" cxnId="{C5016F75-7E90-476F-993B-B7D0FFE0B885}">
      <dgm:prSet/>
      <dgm:spPr/>
      <dgm:t>
        <a:bodyPr/>
        <a:lstStyle/>
        <a:p>
          <a:endParaRPr lang="es-ES" u="none"/>
        </a:p>
      </dgm:t>
    </dgm:pt>
    <dgm:pt modelId="{80F4B4F7-57B1-4C0E-82DF-BB57B29007D0}">
      <dgm:prSet phldrT="[Texto]"/>
      <dgm:spPr/>
      <dgm:t>
        <a:bodyPr/>
        <a:lstStyle/>
        <a:p>
          <a:r>
            <a:rPr lang="es-ES" u="none" dirty="0" err="1" smtClean="0"/>
            <a:t>Prolog</a:t>
          </a:r>
          <a:endParaRPr lang="es-ES" u="none" dirty="0"/>
        </a:p>
      </dgm:t>
    </dgm:pt>
    <dgm:pt modelId="{B19F869E-B560-4736-83E1-18EF29D1B657}" type="parTrans" cxnId="{C4E975CD-8DBD-4765-A63B-855FA9321CE1}">
      <dgm:prSet/>
      <dgm:spPr/>
      <dgm:t>
        <a:bodyPr/>
        <a:lstStyle/>
        <a:p>
          <a:endParaRPr lang="es-ES" u="none"/>
        </a:p>
      </dgm:t>
    </dgm:pt>
    <dgm:pt modelId="{293A0A4C-526F-4091-BFFB-B996C3F661BD}" type="sibTrans" cxnId="{C4E975CD-8DBD-4765-A63B-855FA9321CE1}">
      <dgm:prSet/>
      <dgm:spPr/>
      <dgm:t>
        <a:bodyPr/>
        <a:lstStyle/>
        <a:p>
          <a:endParaRPr lang="es-ES" u="none"/>
        </a:p>
      </dgm:t>
    </dgm:pt>
    <dgm:pt modelId="{7F38A071-0B39-4581-B8F6-E0D6E94B75B1}">
      <dgm:prSet phldrT="[Texto]"/>
      <dgm:spPr/>
      <dgm:t>
        <a:bodyPr/>
        <a:lstStyle/>
        <a:p>
          <a:r>
            <a:rPr lang="es-ES" u="none" dirty="0" smtClean="0"/>
            <a:t>Google </a:t>
          </a:r>
          <a:r>
            <a:rPr lang="es-ES" u="none" dirty="0" err="1" smtClean="0"/>
            <a:t>voice</a:t>
          </a:r>
          <a:r>
            <a:rPr lang="es-ES" u="none" dirty="0" smtClean="0"/>
            <a:t> </a:t>
          </a:r>
          <a:r>
            <a:rPr lang="es-ES" u="none" dirty="0" err="1" smtClean="0"/>
            <a:t>synthesizer</a:t>
          </a:r>
          <a:endParaRPr lang="es-ES" u="none" dirty="0" smtClean="0"/>
        </a:p>
      </dgm:t>
    </dgm:pt>
    <dgm:pt modelId="{FE6E112C-C39D-4F65-85ED-733EF16AFE0A}" type="parTrans" cxnId="{6D0E84E4-F8DC-4BC7-B514-F1801F66236E}">
      <dgm:prSet/>
      <dgm:spPr/>
      <dgm:t>
        <a:bodyPr/>
        <a:lstStyle/>
        <a:p>
          <a:endParaRPr lang="es-ES" u="none"/>
        </a:p>
      </dgm:t>
    </dgm:pt>
    <dgm:pt modelId="{066C3E4F-4079-4F5D-B524-B87E8122F6E8}" type="sibTrans" cxnId="{6D0E84E4-F8DC-4BC7-B514-F1801F66236E}">
      <dgm:prSet/>
      <dgm:spPr/>
      <dgm:t>
        <a:bodyPr/>
        <a:lstStyle/>
        <a:p>
          <a:endParaRPr lang="es-ES" u="none"/>
        </a:p>
      </dgm:t>
    </dgm:pt>
    <dgm:pt modelId="{4388C5F2-EF38-4D67-916B-8EFF58740C22}" type="pres">
      <dgm:prSet presAssocID="{4087083D-F0D3-4C5D-9380-0C590489BD5D}" presName="Name0" presStyleCnt="0">
        <dgm:presLayoutVars>
          <dgm:dir/>
          <dgm:animLvl val="lvl"/>
          <dgm:resizeHandles val="exact"/>
        </dgm:presLayoutVars>
      </dgm:prSet>
      <dgm:spPr/>
    </dgm:pt>
    <dgm:pt modelId="{ED207518-288A-426F-B64C-359711BD1C77}" type="pres">
      <dgm:prSet presAssocID="{4087083D-F0D3-4C5D-9380-0C590489BD5D}" presName="tSp" presStyleCnt="0"/>
      <dgm:spPr/>
    </dgm:pt>
    <dgm:pt modelId="{A9480C81-39A6-42E6-9C4E-7487A9169BFA}" type="pres">
      <dgm:prSet presAssocID="{4087083D-F0D3-4C5D-9380-0C590489BD5D}" presName="bSp" presStyleCnt="0"/>
      <dgm:spPr/>
    </dgm:pt>
    <dgm:pt modelId="{108A03C6-1DA4-4095-B877-C2FD7280584F}" type="pres">
      <dgm:prSet presAssocID="{4087083D-F0D3-4C5D-9380-0C590489BD5D}" presName="process" presStyleCnt="0"/>
      <dgm:spPr/>
    </dgm:pt>
    <dgm:pt modelId="{3EC080F3-B232-4703-91E5-45C8DA85961E}" type="pres">
      <dgm:prSet presAssocID="{FD94BEB6-C664-45DC-A2E8-9BAE5924D498}" presName="composite1" presStyleCnt="0"/>
      <dgm:spPr/>
    </dgm:pt>
    <dgm:pt modelId="{54C0C786-4EB7-44DE-BE87-0ADB330F1416}" type="pres">
      <dgm:prSet presAssocID="{FD94BEB6-C664-45DC-A2E8-9BAE5924D498}" presName="dummyNode1" presStyleLbl="node1" presStyleIdx="0" presStyleCnt="7"/>
      <dgm:spPr/>
    </dgm:pt>
    <dgm:pt modelId="{9673C1C3-64F6-45CC-B799-6017E8A461E8}" type="pres">
      <dgm:prSet presAssocID="{FD94BEB6-C664-45DC-A2E8-9BAE5924D498}" presName="childNode1" presStyleLbl="bgAcc1" presStyleIdx="0" presStyleCnt="7">
        <dgm:presLayoutVars>
          <dgm:bulletEnabled val="1"/>
        </dgm:presLayoutVars>
      </dgm:prSet>
      <dgm:spPr/>
    </dgm:pt>
    <dgm:pt modelId="{BE61B5F9-E7C8-42EA-99D6-42DB7EED5106}" type="pres">
      <dgm:prSet presAssocID="{FD94BEB6-C664-45DC-A2E8-9BAE5924D498}" presName="childNode1tx" presStyleLbl="bgAcc1" presStyleIdx="0" presStyleCnt="7">
        <dgm:presLayoutVars>
          <dgm:bulletEnabled val="1"/>
        </dgm:presLayoutVars>
      </dgm:prSet>
      <dgm:spPr/>
    </dgm:pt>
    <dgm:pt modelId="{862932DF-9210-4A37-9A33-7C36D6991830}" type="pres">
      <dgm:prSet presAssocID="{FD94BEB6-C664-45DC-A2E8-9BAE5924D498}" presName="parentNode1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6D8013-9784-4FEA-BEB3-C975636EE06C}" type="pres">
      <dgm:prSet presAssocID="{FD94BEB6-C664-45DC-A2E8-9BAE5924D498}" presName="connSite1" presStyleCnt="0"/>
      <dgm:spPr/>
    </dgm:pt>
    <dgm:pt modelId="{BD85E5BA-DF74-421C-9257-2C837D7C5C6C}" type="pres">
      <dgm:prSet presAssocID="{07054C75-D2E3-4237-9E61-AF31D38F0D28}" presName="Name9" presStyleLbl="sibTrans2D1" presStyleIdx="0" presStyleCnt="6"/>
      <dgm:spPr/>
      <dgm:t>
        <a:bodyPr/>
        <a:lstStyle/>
        <a:p>
          <a:endParaRPr lang="es-ES"/>
        </a:p>
      </dgm:t>
    </dgm:pt>
    <dgm:pt modelId="{B7952206-3028-4652-A906-0AF89BDA8281}" type="pres">
      <dgm:prSet presAssocID="{20C07A1E-AB0F-4281-800E-B9619088EEA9}" presName="composite2" presStyleCnt="0"/>
      <dgm:spPr/>
    </dgm:pt>
    <dgm:pt modelId="{FE4ACB85-75F3-4014-A7BB-B3E61BD9E1BE}" type="pres">
      <dgm:prSet presAssocID="{20C07A1E-AB0F-4281-800E-B9619088EEA9}" presName="dummyNode2" presStyleLbl="node1" presStyleIdx="0" presStyleCnt="7"/>
      <dgm:spPr/>
    </dgm:pt>
    <dgm:pt modelId="{17F0FD8C-5A43-417C-BA05-C2321E53C37E}" type="pres">
      <dgm:prSet presAssocID="{20C07A1E-AB0F-4281-800E-B9619088EEA9}" presName="childNode2" presStyleLbl="bgAcc1" presStyleIdx="1" presStyleCnt="7">
        <dgm:presLayoutVars>
          <dgm:bulletEnabled val="1"/>
        </dgm:presLayoutVars>
      </dgm:prSet>
      <dgm:spPr/>
    </dgm:pt>
    <dgm:pt modelId="{65DB8256-2289-4328-A5D1-4C5B181DDDBB}" type="pres">
      <dgm:prSet presAssocID="{20C07A1E-AB0F-4281-800E-B9619088EEA9}" presName="childNode2tx" presStyleLbl="bgAcc1" presStyleIdx="1" presStyleCnt="7">
        <dgm:presLayoutVars>
          <dgm:bulletEnabled val="1"/>
        </dgm:presLayoutVars>
      </dgm:prSet>
      <dgm:spPr/>
    </dgm:pt>
    <dgm:pt modelId="{6D7B81C6-D4A7-46BA-951E-1264072A25DB}" type="pres">
      <dgm:prSet presAssocID="{20C07A1E-AB0F-4281-800E-B9619088EEA9}" presName="parentNode2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DABE41-DB3B-4EFA-B961-0BD774BC5355}" type="pres">
      <dgm:prSet presAssocID="{20C07A1E-AB0F-4281-800E-B9619088EEA9}" presName="connSite2" presStyleCnt="0"/>
      <dgm:spPr/>
    </dgm:pt>
    <dgm:pt modelId="{471C03A5-215D-4894-BF32-7F2CB96D46A8}" type="pres">
      <dgm:prSet presAssocID="{C96202DB-BC26-47D3-9C44-798E55D3A38B}" presName="Name18" presStyleLbl="sibTrans2D1" presStyleIdx="1" presStyleCnt="6"/>
      <dgm:spPr/>
      <dgm:t>
        <a:bodyPr/>
        <a:lstStyle/>
        <a:p>
          <a:endParaRPr lang="es-ES"/>
        </a:p>
      </dgm:t>
    </dgm:pt>
    <dgm:pt modelId="{B9275095-4339-408E-97EC-3B8E6B0A66BB}" type="pres">
      <dgm:prSet presAssocID="{6E45261A-D38F-4A7F-BF30-10CF4F874270}" presName="composite1" presStyleCnt="0"/>
      <dgm:spPr/>
    </dgm:pt>
    <dgm:pt modelId="{D89FEB7B-8AD3-490A-985F-DA9B29EC8F11}" type="pres">
      <dgm:prSet presAssocID="{6E45261A-D38F-4A7F-BF30-10CF4F874270}" presName="dummyNode1" presStyleLbl="node1" presStyleIdx="1" presStyleCnt="7"/>
      <dgm:spPr/>
    </dgm:pt>
    <dgm:pt modelId="{956958DD-2B2D-49CD-84F0-991247D5E0E8}" type="pres">
      <dgm:prSet presAssocID="{6E45261A-D38F-4A7F-BF30-10CF4F874270}" presName="childNode1" presStyleLbl="bgAcc1" presStyleIdx="2" presStyleCnt="7">
        <dgm:presLayoutVars>
          <dgm:bulletEnabled val="1"/>
        </dgm:presLayoutVars>
      </dgm:prSet>
      <dgm:spPr/>
    </dgm:pt>
    <dgm:pt modelId="{D109F869-5391-4939-8894-B207F30967E0}" type="pres">
      <dgm:prSet presAssocID="{6E45261A-D38F-4A7F-BF30-10CF4F874270}" presName="childNode1tx" presStyleLbl="bgAcc1" presStyleIdx="2" presStyleCnt="7">
        <dgm:presLayoutVars>
          <dgm:bulletEnabled val="1"/>
        </dgm:presLayoutVars>
      </dgm:prSet>
      <dgm:spPr/>
    </dgm:pt>
    <dgm:pt modelId="{EC6A8A9E-C2ED-4519-AC1E-F07D9283FF06}" type="pres">
      <dgm:prSet presAssocID="{6E45261A-D38F-4A7F-BF30-10CF4F874270}" presName="parentNode1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90D652-5593-403C-A35C-3C4B0149EFD1}" type="pres">
      <dgm:prSet presAssocID="{6E45261A-D38F-4A7F-BF30-10CF4F874270}" presName="connSite1" presStyleCnt="0"/>
      <dgm:spPr/>
    </dgm:pt>
    <dgm:pt modelId="{414EB7F7-6E08-4908-A221-6C1E08AA9A95}" type="pres">
      <dgm:prSet presAssocID="{57FF171B-B705-463F-B972-1A750D5FFA2B}" presName="Name9" presStyleLbl="sibTrans2D1" presStyleIdx="2" presStyleCnt="6"/>
      <dgm:spPr/>
      <dgm:t>
        <a:bodyPr/>
        <a:lstStyle/>
        <a:p>
          <a:endParaRPr lang="es-ES"/>
        </a:p>
      </dgm:t>
    </dgm:pt>
    <dgm:pt modelId="{AFF76867-095B-403E-9FF8-B970D0510C27}" type="pres">
      <dgm:prSet presAssocID="{162DC480-1BCD-4E03-91E7-FF4955B49A57}" presName="composite2" presStyleCnt="0"/>
      <dgm:spPr/>
    </dgm:pt>
    <dgm:pt modelId="{952511B8-B984-4899-8E91-D894FB236DDD}" type="pres">
      <dgm:prSet presAssocID="{162DC480-1BCD-4E03-91E7-FF4955B49A57}" presName="dummyNode2" presStyleLbl="node1" presStyleIdx="2" presStyleCnt="7"/>
      <dgm:spPr/>
    </dgm:pt>
    <dgm:pt modelId="{67EC8097-84AD-4DBD-BBC5-0960EADCD13F}" type="pres">
      <dgm:prSet presAssocID="{162DC480-1BCD-4E03-91E7-FF4955B49A57}" presName="childNode2" presStyleLbl="bgAcc1" presStyleIdx="3" presStyleCnt="7">
        <dgm:presLayoutVars>
          <dgm:bulletEnabled val="1"/>
        </dgm:presLayoutVars>
      </dgm:prSet>
      <dgm:spPr/>
    </dgm:pt>
    <dgm:pt modelId="{6D335339-28CF-48E5-A8F8-CE274E18DDF8}" type="pres">
      <dgm:prSet presAssocID="{162DC480-1BCD-4E03-91E7-FF4955B49A57}" presName="childNode2tx" presStyleLbl="bgAcc1" presStyleIdx="3" presStyleCnt="7">
        <dgm:presLayoutVars>
          <dgm:bulletEnabled val="1"/>
        </dgm:presLayoutVars>
      </dgm:prSet>
      <dgm:spPr/>
    </dgm:pt>
    <dgm:pt modelId="{102489DC-EC3B-4EA4-937B-41D91804CA40}" type="pres">
      <dgm:prSet presAssocID="{162DC480-1BCD-4E03-91E7-FF4955B49A57}" presName="parentNode2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6843DC-6FA9-47F5-8886-E54FB551013E}" type="pres">
      <dgm:prSet presAssocID="{162DC480-1BCD-4E03-91E7-FF4955B49A57}" presName="connSite2" presStyleCnt="0"/>
      <dgm:spPr/>
    </dgm:pt>
    <dgm:pt modelId="{9CC6340C-E558-408D-BB85-B78914155FF0}" type="pres">
      <dgm:prSet presAssocID="{6F1C1B4B-9084-4C71-AFB7-A799011643F5}" presName="Name18" presStyleLbl="sibTrans2D1" presStyleIdx="3" presStyleCnt="6"/>
      <dgm:spPr/>
      <dgm:t>
        <a:bodyPr/>
        <a:lstStyle/>
        <a:p>
          <a:endParaRPr lang="es-ES"/>
        </a:p>
      </dgm:t>
    </dgm:pt>
    <dgm:pt modelId="{33A10C45-7832-4114-906A-52D8DBF41AFD}" type="pres">
      <dgm:prSet presAssocID="{80F4B4F7-57B1-4C0E-82DF-BB57B29007D0}" presName="composite1" presStyleCnt="0"/>
      <dgm:spPr/>
    </dgm:pt>
    <dgm:pt modelId="{ADDC2192-F25A-4573-9D28-AAF259B5E140}" type="pres">
      <dgm:prSet presAssocID="{80F4B4F7-57B1-4C0E-82DF-BB57B29007D0}" presName="dummyNode1" presStyleLbl="node1" presStyleIdx="3" presStyleCnt="7"/>
      <dgm:spPr/>
    </dgm:pt>
    <dgm:pt modelId="{F706CE4A-A66F-47E8-9599-6A096C65CF5D}" type="pres">
      <dgm:prSet presAssocID="{80F4B4F7-57B1-4C0E-82DF-BB57B29007D0}" presName="childNode1" presStyleLbl="bgAcc1" presStyleIdx="4" presStyleCnt="7">
        <dgm:presLayoutVars>
          <dgm:bulletEnabled val="1"/>
        </dgm:presLayoutVars>
      </dgm:prSet>
      <dgm:spPr/>
    </dgm:pt>
    <dgm:pt modelId="{E93A96EF-49AD-4DA3-BF8A-153D2C517CDF}" type="pres">
      <dgm:prSet presAssocID="{80F4B4F7-57B1-4C0E-82DF-BB57B29007D0}" presName="childNode1tx" presStyleLbl="bgAcc1" presStyleIdx="4" presStyleCnt="7">
        <dgm:presLayoutVars>
          <dgm:bulletEnabled val="1"/>
        </dgm:presLayoutVars>
      </dgm:prSet>
      <dgm:spPr/>
    </dgm:pt>
    <dgm:pt modelId="{ABC21DD6-39D2-446B-9248-FA4200AABC0D}" type="pres">
      <dgm:prSet presAssocID="{80F4B4F7-57B1-4C0E-82DF-BB57B29007D0}" presName="parentNode1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153A4E-CA2F-4369-9C6C-8ECD54429713}" type="pres">
      <dgm:prSet presAssocID="{80F4B4F7-57B1-4C0E-82DF-BB57B29007D0}" presName="connSite1" presStyleCnt="0"/>
      <dgm:spPr/>
    </dgm:pt>
    <dgm:pt modelId="{5691BDCE-A044-425E-AA5C-1BD6285DB7E3}" type="pres">
      <dgm:prSet presAssocID="{293A0A4C-526F-4091-BFFB-B996C3F661BD}" presName="Name9" presStyleLbl="sibTrans2D1" presStyleIdx="4" presStyleCnt="6"/>
      <dgm:spPr/>
      <dgm:t>
        <a:bodyPr/>
        <a:lstStyle/>
        <a:p>
          <a:endParaRPr lang="es-ES"/>
        </a:p>
      </dgm:t>
    </dgm:pt>
    <dgm:pt modelId="{C969FA16-94F4-4CF0-B0A8-BA38136A9E25}" type="pres">
      <dgm:prSet presAssocID="{EF63077E-6F44-49E9-BCDD-4D230DBF59EB}" presName="composite2" presStyleCnt="0"/>
      <dgm:spPr/>
    </dgm:pt>
    <dgm:pt modelId="{30268C90-EF46-402A-AC74-8C8B90A7B377}" type="pres">
      <dgm:prSet presAssocID="{EF63077E-6F44-49E9-BCDD-4D230DBF59EB}" presName="dummyNode2" presStyleLbl="node1" presStyleIdx="4" presStyleCnt="7"/>
      <dgm:spPr/>
    </dgm:pt>
    <dgm:pt modelId="{165E5123-387C-47BB-AFD8-1808D7A55A6E}" type="pres">
      <dgm:prSet presAssocID="{EF63077E-6F44-49E9-BCDD-4D230DBF59EB}" presName="childNode2" presStyleLbl="bgAcc1" presStyleIdx="5" presStyleCnt="7">
        <dgm:presLayoutVars>
          <dgm:bulletEnabled val="1"/>
        </dgm:presLayoutVars>
      </dgm:prSet>
      <dgm:spPr/>
    </dgm:pt>
    <dgm:pt modelId="{4ABFF601-111A-4BDF-8AB9-FDEF80992260}" type="pres">
      <dgm:prSet presAssocID="{EF63077E-6F44-49E9-BCDD-4D230DBF59EB}" presName="childNode2tx" presStyleLbl="bgAcc1" presStyleIdx="5" presStyleCnt="7">
        <dgm:presLayoutVars>
          <dgm:bulletEnabled val="1"/>
        </dgm:presLayoutVars>
      </dgm:prSet>
      <dgm:spPr/>
    </dgm:pt>
    <dgm:pt modelId="{C0915958-8286-4615-81EC-3435078CFB40}" type="pres">
      <dgm:prSet presAssocID="{EF63077E-6F44-49E9-BCDD-4D230DBF59EB}" presName="parentNode2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3FDF0A-EC3C-4426-9151-D35FBBCE87F8}" type="pres">
      <dgm:prSet presAssocID="{EF63077E-6F44-49E9-BCDD-4D230DBF59EB}" presName="connSite2" presStyleCnt="0"/>
      <dgm:spPr/>
    </dgm:pt>
    <dgm:pt modelId="{AEC68EF0-B2BD-49D6-98BD-88F6CFB25A0C}" type="pres">
      <dgm:prSet presAssocID="{61DE4F47-145F-4C06-B213-5213F091B3BA}" presName="Name18" presStyleLbl="sibTrans2D1" presStyleIdx="5" presStyleCnt="6"/>
      <dgm:spPr/>
      <dgm:t>
        <a:bodyPr/>
        <a:lstStyle/>
        <a:p>
          <a:endParaRPr lang="es-ES"/>
        </a:p>
      </dgm:t>
    </dgm:pt>
    <dgm:pt modelId="{018D2F1F-7AFE-48EB-8DA9-0A5D44241AF6}" type="pres">
      <dgm:prSet presAssocID="{7F38A071-0B39-4581-B8F6-E0D6E94B75B1}" presName="composite1" presStyleCnt="0"/>
      <dgm:spPr/>
    </dgm:pt>
    <dgm:pt modelId="{9023CF9D-AB4D-49D4-99B9-1BB14BA70716}" type="pres">
      <dgm:prSet presAssocID="{7F38A071-0B39-4581-B8F6-E0D6E94B75B1}" presName="dummyNode1" presStyleLbl="node1" presStyleIdx="5" presStyleCnt="7"/>
      <dgm:spPr/>
    </dgm:pt>
    <dgm:pt modelId="{5BBC28D5-45D2-49D9-9E7E-E448B5400D15}" type="pres">
      <dgm:prSet presAssocID="{7F38A071-0B39-4581-B8F6-E0D6E94B75B1}" presName="childNode1" presStyleLbl="bgAcc1" presStyleIdx="6" presStyleCnt="7">
        <dgm:presLayoutVars>
          <dgm:bulletEnabled val="1"/>
        </dgm:presLayoutVars>
      </dgm:prSet>
      <dgm:spPr/>
    </dgm:pt>
    <dgm:pt modelId="{D2C96459-EBDD-4759-A56C-8A520113A20A}" type="pres">
      <dgm:prSet presAssocID="{7F38A071-0B39-4581-B8F6-E0D6E94B75B1}" presName="childNode1tx" presStyleLbl="bgAcc1" presStyleIdx="6" presStyleCnt="7">
        <dgm:presLayoutVars>
          <dgm:bulletEnabled val="1"/>
        </dgm:presLayoutVars>
      </dgm:prSet>
      <dgm:spPr/>
    </dgm:pt>
    <dgm:pt modelId="{E8DF522F-5C0D-4401-AE0C-15783F83392B}" type="pres">
      <dgm:prSet presAssocID="{7F38A071-0B39-4581-B8F6-E0D6E94B75B1}" presName="parentNode1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A9682D-6019-4C6C-822F-A3B435D59ECE}" type="pres">
      <dgm:prSet presAssocID="{7F38A071-0B39-4581-B8F6-E0D6E94B75B1}" presName="connSite1" presStyleCnt="0"/>
      <dgm:spPr/>
    </dgm:pt>
  </dgm:ptLst>
  <dgm:cxnLst>
    <dgm:cxn modelId="{084F5CB7-0D13-4C72-8C1D-CC640A47FDD6}" type="presOf" srcId="{20C07A1E-AB0F-4281-800E-B9619088EEA9}" destId="{6D7B81C6-D4A7-46BA-951E-1264072A25DB}" srcOrd="0" destOrd="0" presId="urn:microsoft.com/office/officeart/2005/8/layout/hProcess4"/>
    <dgm:cxn modelId="{A715BCC4-D033-4668-BBA0-D302BF7B272B}" srcId="{4087083D-F0D3-4C5D-9380-0C590489BD5D}" destId="{6E45261A-D38F-4A7F-BF30-10CF4F874270}" srcOrd="2" destOrd="0" parTransId="{A02760D1-6F1F-4BF7-ACB0-5D7F4139B5CF}" sibTransId="{57FF171B-B705-463F-B972-1A750D5FFA2B}"/>
    <dgm:cxn modelId="{F969D245-B548-4319-9B67-81E1DB1A33E6}" type="presOf" srcId="{FD94BEB6-C664-45DC-A2E8-9BAE5924D498}" destId="{862932DF-9210-4A37-9A33-7C36D6991830}" srcOrd="0" destOrd="0" presId="urn:microsoft.com/office/officeart/2005/8/layout/hProcess4"/>
    <dgm:cxn modelId="{F84CE987-0C8F-48E7-967F-05FD5046D972}" type="presOf" srcId="{07054C75-D2E3-4237-9E61-AF31D38F0D28}" destId="{BD85E5BA-DF74-421C-9257-2C837D7C5C6C}" srcOrd="0" destOrd="0" presId="urn:microsoft.com/office/officeart/2005/8/layout/hProcess4"/>
    <dgm:cxn modelId="{A525A494-F1B2-48AD-976A-C3591A6E5629}" type="presOf" srcId="{EF63077E-6F44-49E9-BCDD-4D230DBF59EB}" destId="{C0915958-8286-4615-81EC-3435078CFB40}" srcOrd="0" destOrd="0" presId="urn:microsoft.com/office/officeart/2005/8/layout/hProcess4"/>
    <dgm:cxn modelId="{C81A96E0-9D3E-4C94-A21B-D543B34B356B}" type="presOf" srcId="{7F38A071-0B39-4581-B8F6-E0D6E94B75B1}" destId="{E8DF522F-5C0D-4401-AE0C-15783F83392B}" srcOrd="0" destOrd="0" presId="urn:microsoft.com/office/officeart/2005/8/layout/hProcess4"/>
    <dgm:cxn modelId="{6D0E84E4-F8DC-4BC7-B514-F1801F66236E}" srcId="{4087083D-F0D3-4C5D-9380-0C590489BD5D}" destId="{7F38A071-0B39-4581-B8F6-E0D6E94B75B1}" srcOrd="6" destOrd="0" parTransId="{FE6E112C-C39D-4F65-85ED-733EF16AFE0A}" sibTransId="{066C3E4F-4079-4F5D-B524-B87E8122F6E8}"/>
    <dgm:cxn modelId="{971027CF-482A-4E15-9B88-3C8BA1D92504}" type="presOf" srcId="{80F4B4F7-57B1-4C0E-82DF-BB57B29007D0}" destId="{ABC21DD6-39D2-446B-9248-FA4200AABC0D}" srcOrd="0" destOrd="0" presId="urn:microsoft.com/office/officeart/2005/8/layout/hProcess4"/>
    <dgm:cxn modelId="{42E4BC51-5CB1-4E25-A83D-C3A217655CAE}" type="presOf" srcId="{61DE4F47-145F-4C06-B213-5213F091B3BA}" destId="{AEC68EF0-B2BD-49D6-98BD-88F6CFB25A0C}" srcOrd="0" destOrd="0" presId="urn:microsoft.com/office/officeart/2005/8/layout/hProcess4"/>
    <dgm:cxn modelId="{93B976DE-4F7C-4DC1-8651-C73A593D33D0}" type="presOf" srcId="{C96202DB-BC26-47D3-9C44-798E55D3A38B}" destId="{471C03A5-215D-4894-BF32-7F2CB96D46A8}" srcOrd="0" destOrd="0" presId="urn:microsoft.com/office/officeart/2005/8/layout/hProcess4"/>
    <dgm:cxn modelId="{D23FA10E-11DD-47BC-8F55-A14F5316DA3D}" type="presOf" srcId="{293A0A4C-526F-4091-BFFB-B996C3F661BD}" destId="{5691BDCE-A044-425E-AA5C-1BD6285DB7E3}" srcOrd="0" destOrd="0" presId="urn:microsoft.com/office/officeart/2005/8/layout/hProcess4"/>
    <dgm:cxn modelId="{BE977EEC-EABB-448F-AC8A-1AC5D513A85F}" srcId="{4087083D-F0D3-4C5D-9380-0C590489BD5D}" destId="{EF63077E-6F44-49E9-BCDD-4D230DBF59EB}" srcOrd="5" destOrd="0" parTransId="{9C2F8126-445F-4795-BDAE-7B83527A40CF}" sibTransId="{61DE4F47-145F-4C06-B213-5213F091B3BA}"/>
    <dgm:cxn modelId="{C4E975CD-8DBD-4765-A63B-855FA9321CE1}" srcId="{4087083D-F0D3-4C5D-9380-0C590489BD5D}" destId="{80F4B4F7-57B1-4C0E-82DF-BB57B29007D0}" srcOrd="4" destOrd="0" parTransId="{B19F869E-B560-4736-83E1-18EF29D1B657}" sibTransId="{293A0A4C-526F-4091-BFFB-B996C3F661BD}"/>
    <dgm:cxn modelId="{B24E395A-6DEA-405D-9364-C55FFEFEAA3D}" type="presOf" srcId="{6E45261A-D38F-4A7F-BF30-10CF4F874270}" destId="{EC6A8A9E-C2ED-4519-AC1E-F07D9283FF06}" srcOrd="0" destOrd="0" presId="urn:microsoft.com/office/officeart/2005/8/layout/hProcess4"/>
    <dgm:cxn modelId="{AFE88EC1-37AB-4C80-A6BF-59BFC27D36FA}" type="presOf" srcId="{57FF171B-B705-463F-B972-1A750D5FFA2B}" destId="{414EB7F7-6E08-4908-A221-6C1E08AA9A95}" srcOrd="0" destOrd="0" presId="urn:microsoft.com/office/officeart/2005/8/layout/hProcess4"/>
    <dgm:cxn modelId="{C5016F75-7E90-476F-993B-B7D0FFE0B885}" srcId="{4087083D-F0D3-4C5D-9380-0C590489BD5D}" destId="{162DC480-1BCD-4E03-91E7-FF4955B49A57}" srcOrd="3" destOrd="0" parTransId="{67B3913A-90AF-4AA7-8D1D-C59BF034A9F8}" sibTransId="{6F1C1B4B-9084-4C71-AFB7-A799011643F5}"/>
    <dgm:cxn modelId="{83B5E9E9-1A17-4045-89E6-0E5071D1B927}" type="presOf" srcId="{162DC480-1BCD-4E03-91E7-FF4955B49A57}" destId="{102489DC-EC3B-4EA4-937B-41D91804CA40}" srcOrd="0" destOrd="0" presId="urn:microsoft.com/office/officeart/2005/8/layout/hProcess4"/>
    <dgm:cxn modelId="{C1488A45-9D14-4A48-B3ED-6FACA3A24377}" srcId="{4087083D-F0D3-4C5D-9380-0C590489BD5D}" destId="{20C07A1E-AB0F-4281-800E-B9619088EEA9}" srcOrd="1" destOrd="0" parTransId="{F0AE4317-9B19-41CA-A1D2-9EF2AD14AE1F}" sibTransId="{C96202DB-BC26-47D3-9C44-798E55D3A38B}"/>
    <dgm:cxn modelId="{21B43D2E-3BF9-45DC-A021-4F52729DD3AE}" srcId="{4087083D-F0D3-4C5D-9380-0C590489BD5D}" destId="{FD94BEB6-C664-45DC-A2E8-9BAE5924D498}" srcOrd="0" destOrd="0" parTransId="{54C0CB27-6D5E-4BD9-B515-80E6B880A1B5}" sibTransId="{07054C75-D2E3-4237-9E61-AF31D38F0D28}"/>
    <dgm:cxn modelId="{68D8182F-EFC4-43EC-8A61-1D4CF8DD263C}" type="presOf" srcId="{4087083D-F0D3-4C5D-9380-0C590489BD5D}" destId="{4388C5F2-EF38-4D67-916B-8EFF58740C22}" srcOrd="0" destOrd="0" presId="urn:microsoft.com/office/officeart/2005/8/layout/hProcess4"/>
    <dgm:cxn modelId="{AD20811F-CFAE-47BA-8AE0-5388E435BDD3}" type="presOf" srcId="{6F1C1B4B-9084-4C71-AFB7-A799011643F5}" destId="{9CC6340C-E558-408D-BB85-B78914155FF0}" srcOrd="0" destOrd="0" presId="urn:microsoft.com/office/officeart/2005/8/layout/hProcess4"/>
    <dgm:cxn modelId="{38160244-C42C-47CD-A30A-0DC52973F569}" type="presParOf" srcId="{4388C5F2-EF38-4D67-916B-8EFF58740C22}" destId="{ED207518-288A-426F-B64C-359711BD1C77}" srcOrd="0" destOrd="0" presId="urn:microsoft.com/office/officeart/2005/8/layout/hProcess4"/>
    <dgm:cxn modelId="{5EE53ECD-5B4D-4FCC-A0A9-CBE13742B9BC}" type="presParOf" srcId="{4388C5F2-EF38-4D67-916B-8EFF58740C22}" destId="{A9480C81-39A6-42E6-9C4E-7487A9169BFA}" srcOrd="1" destOrd="0" presId="urn:microsoft.com/office/officeart/2005/8/layout/hProcess4"/>
    <dgm:cxn modelId="{3D591643-243F-44DF-B5A5-DE3484E39DFF}" type="presParOf" srcId="{4388C5F2-EF38-4D67-916B-8EFF58740C22}" destId="{108A03C6-1DA4-4095-B877-C2FD7280584F}" srcOrd="2" destOrd="0" presId="urn:microsoft.com/office/officeart/2005/8/layout/hProcess4"/>
    <dgm:cxn modelId="{C9E3DA87-A302-40C0-B7E6-BBF09EE977EE}" type="presParOf" srcId="{108A03C6-1DA4-4095-B877-C2FD7280584F}" destId="{3EC080F3-B232-4703-91E5-45C8DA85961E}" srcOrd="0" destOrd="0" presId="urn:microsoft.com/office/officeart/2005/8/layout/hProcess4"/>
    <dgm:cxn modelId="{3CA4184B-49EF-4939-BE2E-A4F60D55B699}" type="presParOf" srcId="{3EC080F3-B232-4703-91E5-45C8DA85961E}" destId="{54C0C786-4EB7-44DE-BE87-0ADB330F1416}" srcOrd="0" destOrd="0" presId="urn:microsoft.com/office/officeart/2005/8/layout/hProcess4"/>
    <dgm:cxn modelId="{B99B0874-79C7-4DFE-9499-20DE44C755EF}" type="presParOf" srcId="{3EC080F3-B232-4703-91E5-45C8DA85961E}" destId="{9673C1C3-64F6-45CC-B799-6017E8A461E8}" srcOrd="1" destOrd="0" presId="urn:microsoft.com/office/officeart/2005/8/layout/hProcess4"/>
    <dgm:cxn modelId="{60C78868-148E-44EF-BBE1-945F5289A13B}" type="presParOf" srcId="{3EC080F3-B232-4703-91E5-45C8DA85961E}" destId="{BE61B5F9-E7C8-42EA-99D6-42DB7EED5106}" srcOrd="2" destOrd="0" presId="urn:microsoft.com/office/officeart/2005/8/layout/hProcess4"/>
    <dgm:cxn modelId="{CE3BF99F-1F44-4027-81F2-DE187B553BE4}" type="presParOf" srcId="{3EC080F3-B232-4703-91E5-45C8DA85961E}" destId="{862932DF-9210-4A37-9A33-7C36D6991830}" srcOrd="3" destOrd="0" presId="urn:microsoft.com/office/officeart/2005/8/layout/hProcess4"/>
    <dgm:cxn modelId="{3819B5E4-10A9-4313-843A-AC3D52C5445F}" type="presParOf" srcId="{3EC080F3-B232-4703-91E5-45C8DA85961E}" destId="{6E6D8013-9784-4FEA-BEB3-C975636EE06C}" srcOrd="4" destOrd="0" presId="urn:microsoft.com/office/officeart/2005/8/layout/hProcess4"/>
    <dgm:cxn modelId="{AD812717-DCFC-4547-9051-9CC698E74C1B}" type="presParOf" srcId="{108A03C6-1DA4-4095-B877-C2FD7280584F}" destId="{BD85E5BA-DF74-421C-9257-2C837D7C5C6C}" srcOrd="1" destOrd="0" presId="urn:microsoft.com/office/officeart/2005/8/layout/hProcess4"/>
    <dgm:cxn modelId="{D93B8DE3-F3A5-45AA-B950-9F1BEF735203}" type="presParOf" srcId="{108A03C6-1DA4-4095-B877-C2FD7280584F}" destId="{B7952206-3028-4652-A906-0AF89BDA8281}" srcOrd="2" destOrd="0" presId="urn:microsoft.com/office/officeart/2005/8/layout/hProcess4"/>
    <dgm:cxn modelId="{A200FFCE-5868-4EDA-979F-EF9D97161EC6}" type="presParOf" srcId="{B7952206-3028-4652-A906-0AF89BDA8281}" destId="{FE4ACB85-75F3-4014-A7BB-B3E61BD9E1BE}" srcOrd="0" destOrd="0" presId="urn:microsoft.com/office/officeart/2005/8/layout/hProcess4"/>
    <dgm:cxn modelId="{A84A9BF3-2775-4DC2-B1AB-325646923EA6}" type="presParOf" srcId="{B7952206-3028-4652-A906-0AF89BDA8281}" destId="{17F0FD8C-5A43-417C-BA05-C2321E53C37E}" srcOrd="1" destOrd="0" presId="urn:microsoft.com/office/officeart/2005/8/layout/hProcess4"/>
    <dgm:cxn modelId="{ABE8410F-1CF0-4524-A146-9AD0F9913114}" type="presParOf" srcId="{B7952206-3028-4652-A906-0AF89BDA8281}" destId="{65DB8256-2289-4328-A5D1-4C5B181DDDBB}" srcOrd="2" destOrd="0" presId="urn:microsoft.com/office/officeart/2005/8/layout/hProcess4"/>
    <dgm:cxn modelId="{E0DB02E0-4FC1-4039-99A2-FAB2F12A76CA}" type="presParOf" srcId="{B7952206-3028-4652-A906-0AF89BDA8281}" destId="{6D7B81C6-D4A7-46BA-951E-1264072A25DB}" srcOrd="3" destOrd="0" presId="urn:microsoft.com/office/officeart/2005/8/layout/hProcess4"/>
    <dgm:cxn modelId="{B1B6C987-6210-4EB8-8CAB-A0DED30DCFB8}" type="presParOf" srcId="{B7952206-3028-4652-A906-0AF89BDA8281}" destId="{F4DABE41-DB3B-4EFA-B961-0BD774BC5355}" srcOrd="4" destOrd="0" presId="urn:microsoft.com/office/officeart/2005/8/layout/hProcess4"/>
    <dgm:cxn modelId="{F319242C-F4A8-4851-9AF3-E7DE1579F0D9}" type="presParOf" srcId="{108A03C6-1DA4-4095-B877-C2FD7280584F}" destId="{471C03A5-215D-4894-BF32-7F2CB96D46A8}" srcOrd="3" destOrd="0" presId="urn:microsoft.com/office/officeart/2005/8/layout/hProcess4"/>
    <dgm:cxn modelId="{6C8EDF05-C50C-446B-B9B9-2DE61955FF9B}" type="presParOf" srcId="{108A03C6-1DA4-4095-B877-C2FD7280584F}" destId="{B9275095-4339-408E-97EC-3B8E6B0A66BB}" srcOrd="4" destOrd="0" presId="urn:microsoft.com/office/officeart/2005/8/layout/hProcess4"/>
    <dgm:cxn modelId="{F676AAE2-C629-441F-9648-0195B1F6C3E3}" type="presParOf" srcId="{B9275095-4339-408E-97EC-3B8E6B0A66BB}" destId="{D89FEB7B-8AD3-490A-985F-DA9B29EC8F11}" srcOrd="0" destOrd="0" presId="urn:microsoft.com/office/officeart/2005/8/layout/hProcess4"/>
    <dgm:cxn modelId="{C9AFC703-4109-42AD-82EF-A9337160B446}" type="presParOf" srcId="{B9275095-4339-408E-97EC-3B8E6B0A66BB}" destId="{956958DD-2B2D-49CD-84F0-991247D5E0E8}" srcOrd="1" destOrd="0" presId="urn:microsoft.com/office/officeart/2005/8/layout/hProcess4"/>
    <dgm:cxn modelId="{5C6FBC8E-6077-4F4F-9A21-6B37544143DC}" type="presParOf" srcId="{B9275095-4339-408E-97EC-3B8E6B0A66BB}" destId="{D109F869-5391-4939-8894-B207F30967E0}" srcOrd="2" destOrd="0" presId="urn:microsoft.com/office/officeart/2005/8/layout/hProcess4"/>
    <dgm:cxn modelId="{F5720234-DEDF-4731-81E2-975005DE69B2}" type="presParOf" srcId="{B9275095-4339-408E-97EC-3B8E6B0A66BB}" destId="{EC6A8A9E-C2ED-4519-AC1E-F07D9283FF06}" srcOrd="3" destOrd="0" presId="urn:microsoft.com/office/officeart/2005/8/layout/hProcess4"/>
    <dgm:cxn modelId="{FB4DDC50-7C46-4377-87A1-95F0157116A0}" type="presParOf" srcId="{B9275095-4339-408E-97EC-3B8E6B0A66BB}" destId="{E090D652-5593-403C-A35C-3C4B0149EFD1}" srcOrd="4" destOrd="0" presId="urn:microsoft.com/office/officeart/2005/8/layout/hProcess4"/>
    <dgm:cxn modelId="{0762339C-A57B-4753-ACBE-43503D47E171}" type="presParOf" srcId="{108A03C6-1DA4-4095-B877-C2FD7280584F}" destId="{414EB7F7-6E08-4908-A221-6C1E08AA9A95}" srcOrd="5" destOrd="0" presId="urn:microsoft.com/office/officeart/2005/8/layout/hProcess4"/>
    <dgm:cxn modelId="{132DE1A9-1C58-41B9-A9CE-E1B29B152D18}" type="presParOf" srcId="{108A03C6-1DA4-4095-B877-C2FD7280584F}" destId="{AFF76867-095B-403E-9FF8-B970D0510C27}" srcOrd="6" destOrd="0" presId="urn:microsoft.com/office/officeart/2005/8/layout/hProcess4"/>
    <dgm:cxn modelId="{B6C282D4-DDAB-44D3-A70D-6F34EF3C22E7}" type="presParOf" srcId="{AFF76867-095B-403E-9FF8-B970D0510C27}" destId="{952511B8-B984-4899-8E91-D894FB236DDD}" srcOrd="0" destOrd="0" presId="urn:microsoft.com/office/officeart/2005/8/layout/hProcess4"/>
    <dgm:cxn modelId="{D4DF3F66-7000-4D6B-9A8A-1E95D8D9CFB0}" type="presParOf" srcId="{AFF76867-095B-403E-9FF8-B970D0510C27}" destId="{67EC8097-84AD-4DBD-BBC5-0960EADCD13F}" srcOrd="1" destOrd="0" presId="urn:microsoft.com/office/officeart/2005/8/layout/hProcess4"/>
    <dgm:cxn modelId="{47892B35-3B9A-4279-92EA-9CC5C3668D7C}" type="presParOf" srcId="{AFF76867-095B-403E-9FF8-B970D0510C27}" destId="{6D335339-28CF-48E5-A8F8-CE274E18DDF8}" srcOrd="2" destOrd="0" presId="urn:microsoft.com/office/officeart/2005/8/layout/hProcess4"/>
    <dgm:cxn modelId="{FCB1E248-2C1C-4C86-871A-02869E97C873}" type="presParOf" srcId="{AFF76867-095B-403E-9FF8-B970D0510C27}" destId="{102489DC-EC3B-4EA4-937B-41D91804CA40}" srcOrd="3" destOrd="0" presId="urn:microsoft.com/office/officeart/2005/8/layout/hProcess4"/>
    <dgm:cxn modelId="{89137894-DF36-4B2C-AB33-968C537EE3B6}" type="presParOf" srcId="{AFF76867-095B-403E-9FF8-B970D0510C27}" destId="{426843DC-6FA9-47F5-8886-E54FB551013E}" srcOrd="4" destOrd="0" presId="urn:microsoft.com/office/officeart/2005/8/layout/hProcess4"/>
    <dgm:cxn modelId="{300A9859-F258-4BEF-9BAF-095118AE22AB}" type="presParOf" srcId="{108A03C6-1DA4-4095-B877-C2FD7280584F}" destId="{9CC6340C-E558-408D-BB85-B78914155FF0}" srcOrd="7" destOrd="0" presId="urn:microsoft.com/office/officeart/2005/8/layout/hProcess4"/>
    <dgm:cxn modelId="{B37138AE-C2E6-4262-8630-6A5E84696834}" type="presParOf" srcId="{108A03C6-1DA4-4095-B877-C2FD7280584F}" destId="{33A10C45-7832-4114-906A-52D8DBF41AFD}" srcOrd="8" destOrd="0" presId="urn:microsoft.com/office/officeart/2005/8/layout/hProcess4"/>
    <dgm:cxn modelId="{C716C59D-7BD9-48BC-991D-87E9D0D23A27}" type="presParOf" srcId="{33A10C45-7832-4114-906A-52D8DBF41AFD}" destId="{ADDC2192-F25A-4573-9D28-AAF259B5E140}" srcOrd="0" destOrd="0" presId="urn:microsoft.com/office/officeart/2005/8/layout/hProcess4"/>
    <dgm:cxn modelId="{D621DF79-E647-43DF-B5EB-D07060F314B4}" type="presParOf" srcId="{33A10C45-7832-4114-906A-52D8DBF41AFD}" destId="{F706CE4A-A66F-47E8-9599-6A096C65CF5D}" srcOrd="1" destOrd="0" presId="urn:microsoft.com/office/officeart/2005/8/layout/hProcess4"/>
    <dgm:cxn modelId="{34BDE043-5607-46E0-9DFF-8AC702F6B9D6}" type="presParOf" srcId="{33A10C45-7832-4114-906A-52D8DBF41AFD}" destId="{E93A96EF-49AD-4DA3-BF8A-153D2C517CDF}" srcOrd="2" destOrd="0" presId="urn:microsoft.com/office/officeart/2005/8/layout/hProcess4"/>
    <dgm:cxn modelId="{A77B6C0D-8D25-4200-BE93-C12309387323}" type="presParOf" srcId="{33A10C45-7832-4114-906A-52D8DBF41AFD}" destId="{ABC21DD6-39D2-446B-9248-FA4200AABC0D}" srcOrd="3" destOrd="0" presId="urn:microsoft.com/office/officeart/2005/8/layout/hProcess4"/>
    <dgm:cxn modelId="{53443730-45C2-4959-B38F-150B80F29332}" type="presParOf" srcId="{33A10C45-7832-4114-906A-52D8DBF41AFD}" destId="{19153A4E-CA2F-4369-9C6C-8ECD54429713}" srcOrd="4" destOrd="0" presId="urn:microsoft.com/office/officeart/2005/8/layout/hProcess4"/>
    <dgm:cxn modelId="{C04926DB-4263-4EB8-9706-D7FBEC841FF6}" type="presParOf" srcId="{108A03C6-1DA4-4095-B877-C2FD7280584F}" destId="{5691BDCE-A044-425E-AA5C-1BD6285DB7E3}" srcOrd="9" destOrd="0" presId="urn:microsoft.com/office/officeart/2005/8/layout/hProcess4"/>
    <dgm:cxn modelId="{68204C9F-60CC-4DCB-A5BF-995417B8A121}" type="presParOf" srcId="{108A03C6-1DA4-4095-B877-C2FD7280584F}" destId="{C969FA16-94F4-4CF0-B0A8-BA38136A9E25}" srcOrd="10" destOrd="0" presId="urn:microsoft.com/office/officeart/2005/8/layout/hProcess4"/>
    <dgm:cxn modelId="{43705ACD-6806-4E8B-B88E-18BCF011E143}" type="presParOf" srcId="{C969FA16-94F4-4CF0-B0A8-BA38136A9E25}" destId="{30268C90-EF46-402A-AC74-8C8B90A7B377}" srcOrd="0" destOrd="0" presId="urn:microsoft.com/office/officeart/2005/8/layout/hProcess4"/>
    <dgm:cxn modelId="{EDB46E19-4D7D-46D6-95D7-7A7206922A47}" type="presParOf" srcId="{C969FA16-94F4-4CF0-B0A8-BA38136A9E25}" destId="{165E5123-387C-47BB-AFD8-1808D7A55A6E}" srcOrd="1" destOrd="0" presId="urn:microsoft.com/office/officeart/2005/8/layout/hProcess4"/>
    <dgm:cxn modelId="{B5083C97-9A96-4177-9D7D-DD0723E1635C}" type="presParOf" srcId="{C969FA16-94F4-4CF0-B0A8-BA38136A9E25}" destId="{4ABFF601-111A-4BDF-8AB9-FDEF80992260}" srcOrd="2" destOrd="0" presId="urn:microsoft.com/office/officeart/2005/8/layout/hProcess4"/>
    <dgm:cxn modelId="{DE144A24-DBAE-4A1C-B448-CE23EEB27DEC}" type="presParOf" srcId="{C969FA16-94F4-4CF0-B0A8-BA38136A9E25}" destId="{C0915958-8286-4615-81EC-3435078CFB40}" srcOrd="3" destOrd="0" presId="urn:microsoft.com/office/officeart/2005/8/layout/hProcess4"/>
    <dgm:cxn modelId="{55E3DBF5-0D1F-4E11-8D8B-D4E310D01F26}" type="presParOf" srcId="{C969FA16-94F4-4CF0-B0A8-BA38136A9E25}" destId="{673FDF0A-EC3C-4426-9151-D35FBBCE87F8}" srcOrd="4" destOrd="0" presId="urn:microsoft.com/office/officeart/2005/8/layout/hProcess4"/>
    <dgm:cxn modelId="{B1F9381B-BC41-42B2-82ED-5FC7CFA03BBE}" type="presParOf" srcId="{108A03C6-1DA4-4095-B877-C2FD7280584F}" destId="{AEC68EF0-B2BD-49D6-98BD-88F6CFB25A0C}" srcOrd="11" destOrd="0" presId="urn:microsoft.com/office/officeart/2005/8/layout/hProcess4"/>
    <dgm:cxn modelId="{55F8017C-E7CC-450C-9351-FF2CF978E7B2}" type="presParOf" srcId="{108A03C6-1DA4-4095-B877-C2FD7280584F}" destId="{018D2F1F-7AFE-48EB-8DA9-0A5D44241AF6}" srcOrd="12" destOrd="0" presId="urn:microsoft.com/office/officeart/2005/8/layout/hProcess4"/>
    <dgm:cxn modelId="{11866D22-486B-4D1A-A37F-27DAEDF3D4C1}" type="presParOf" srcId="{018D2F1F-7AFE-48EB-8DA9-0A5D44241AF6}" destId="{9023CF9D-AB4D-49D4-99B9-1BB14BA70716}" srcOrd="0" destOrd="0" presId="urn:microsoft.com/office/officeart/2005/8/layout/hProcess4"/>
    <dgm:cxn modelId="{F80ED4B0-28CC-4902-95F2-E0F1F406786B}" type="presParOf" srcId="{018D2F1F-7AFE-48EB-8DA9-0A5D44241AF6}" destId="{5BBC28D5-45D2-49D9-9E7E-E448B5400D15}" srcOrd="1" destOrd="0" presId="urn:microsoft.com/office/officeart/2005/8/layout/hProcess4"/>
    <dgm:cxn modelId="{07962ABC-8B6C-4438-8684-3DEABB0A1067}" type="presParOf" srcId="{018D2F1F-7AFE-48EB-8DA9-0A5D44241AF6}" destId="{D2C96459-EBDD-4759-A56C-8A520113A20A}" srcOrd="2" destOrd="0" presId="urn:microsoft.com/office/officeart/2005/8/layout/hProcess4"/>
    <dgm:cxn modelId="{8C17BA6C-3705-4D12-A3F3-23B60109555F}" type="presParOf" srcId="{018D2F1F-7AFE-48EB-8DA9-0A5D44241AF6}" destId="{E8DF522F-5C0D-4401-AE0C-15783F83392B}" srcOrd="3" destOrd="0" presId="urn:microsoft.com/office/officeart/2005/8/layout/hProcess4"/>
    <dgm:cxn modelId="{B517CB82-F4DA-4974-830B-AB1224B5FD90}" type="presParOf" srcId="{018D2F1F-7AFE-48EB-8DA9-0A5D44241AF6}" destId="{CFA9682D-6019-4C6C-822F-A3B435D59EC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73C1C3-64F6-45CC-B799-6017E8A461E8}">
      <dsp:nvSpPr>
        <dsp:cNvPr id="0" name=""/>
        <dsp:cNvSpPr/>
      </dsp:nvSpPr>
      <dsp:spPr>
        <a:xfrm>
          <a:off x="4683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5E5BA-DF74-421C-9257-2C837D7C5C6C}">
      <dsp:nvSpPr>
        <dsp:cNvPr id="0" name=""/>
        <dsp:cNvSpPr/>
      </dsp:nvSpPr>
      <dsp:spPr>
        <a:xfrm>
          <a:off x="539520" y="2071798"/>
          <a:ext cx="1023337" cy="1023337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932DF-9210-4A37-9A33-7C36D6991830}">
      <dsp:nvSpPr>
        <dsp:cNvPr id="0" name=""/>
        <dsp:cNvSpPr/>
      </dsp:nvSpPr>
      <dsp:spPr>
        <a:xfrm>
          <a:off x="214748" y="2485743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smtClean="0"/>
            <a:t>Google </a:t>
          </a:r>
          <a:r>
            <a:rPr lang="es-ES" sz="800" u="none" kern="1200" dirty="0" err="1" smtClean="0"/>
            <a:t>speech</a:t>
          </a:r>
          <a:r>
            <a:rPr lang="es-ES" sz="800" u="none" kern="1200" dirty="0" smtClean="0"/>
            <a:t> </a:t>
          </a:r>
          <a:r>
            <a:rPr lang="es-ES" sz="800" u="none" kern="1200" dirty="0" err="1" smtClean="0"/>
            <a:t>recognizer</a:t>
          </a:r>
          <a:endParaRPr lang="es-ES" sz="800" u="none" kern="1200" dirty="0"/>
        </a:p>
      </dsp:txBody>
      <dsp:txXfrm>
        <a:off x="214748" y="2485743"/>
        <a:ext cx="840259" cy="334143"/>
      </dsp:txXfrm>
    </dsp:sp>
    <dsp:sp modelId="{17F0FD8C-5A43-417C-BA05-C2321E53C37E}">
      <dsp:nvSpPr>
        <dsp:cNvPr id="0" name=""/>
        <dsp:cNvSpPr/>
      </dsp:nvSpPr>
      <dsp:spPr>
        <a:xfrm>
          <a:off x="1199668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1C03A5-215D-4894-BF32-7F2CB96D46A8}">
      <dsp:nvSpPr>
        <dsp:cNvPr id="0" name=""/>
        <dsp:cNvSpPr/>
      </dsp:nvSpPr>
      <dsp:spPr>
        <a:xfrm>
          <a:off x="1726628" y="1400256"/>
          <a:ext cx="1144124" cy="114412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B81C6-D4A7-46BA-951E-1264072A25DB}">
      <dsp:nvSpPr>
        <dsp:cNvPr id="0" name=""/>
        <dsp:cNvSpPr/>
      </dsp:nvSpPr>
      <dsp:spPr>
        <a:xfrm>
          <a:off x="1409732" y="1706075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err="1" smtClean="0"/>
            <a:t>Javascript</a:t>
          </a:r>
          <a:endParaRPr lang="es-ES" sz="800" u="none" kern="1200" dirty="0"/>
        </a:p>
      </dsp:txBody>
      <dsp:txXfrm>
        <a:off x="1409732" y="1706075"/>
        <a:ext cx="840259" cy="334143"/>
      </dsp:txXfrm>
    </dsp:sp>
    <dsp:sp modelId="{956958DD-2B2D-49CD-84F0-991247D5E0E8}">
      <dsp:nvSpPr>
        <dsp:cNvPr id="0" name=""/>
        <dsp:cNvSpPr/>
      </dsp:nvSpPr>
      <dsp:spPr>
        <a:xfrm>
          <a:off x="2394653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EB7F7-6E08-4908-A221-6C1E08AA9A95}">
      <dsp:nvSpPr>
        <dsp:cNvPr id="0" name=""/>
        <dsp:cNvSpPr/>
      </dsp:nvSpPr>
      <dsp:spPr>
        <a:xfrm>
          <a:off x="2929490" y="2071798"/>
          <a:ext cx="1023337" cy="1023337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A8A9E-C2ED-4519-AC1E-F07D9283FF06}">
      <dsp:nvSpPr>
        <dsp:cNvPr id="0" name=""/>
        <dsp:cNvSpPr/>
      </dsp:nvSpPr>
      <dsp:spPr>
        <a:xfrm>
          <a:off x="2604717" y="2485743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smtClean="0"/>
            <a:t>PHP</a:t>
          </a:r>
          <a:endParaRPr lang="es-ES" sz="800" u="none" kern="1200" dirty="0"/>
        </a:p>
      </dsp:txBody>
      <dsp:txXfrm>
        <a:off x="2604717" y="2485743"/>
        <a:ext cx="840259" cy="334143"/>
      </dsp:txXfrm>
    </dsp:sp>
    <dsp:sp modelId="{67EC8097-84AD-4DBD-BBC5-0960EADCD13F}">
      <dsp:nvSpPr>
        <dsp:cNvPr id="0" name=""/>
        <dsp:cNvSpPr/>
      </dsp:nvSpPr>
      <dsp:spPr>
        <a:xfrm>
          <a:off x="3589638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6340C-E558-408D-BB85-B78914155FF0}">
      <dsp:nvSpPr>
        <dsp:cNvPr id="0" name=""/>
        <dsp:cNvSpPr/>
      </dsp:nvSpPr>
      <dsp:spPr>
        <a:xfrm>
          <a:off x="4116597" y="1400256"/>
          <a:ext cx="1144124" cy="114412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489DC-EC3B-4EA4-937B-41D91804CA40}">
      <dsp:nvSpPr>
        <dsp:cNvPr id="0" name=""/>
        <dsp:cNvSpPr/>
      </dsp:nvSpPr>
      <dsp:spPr>
        <a:xfrm>
          <a:off x="3799702" y="1706075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err="1" smtClean="0"/>
            <a:t>Bash</a:t>
          </a:r>
          <a:endParaRPr lang="es-ES" sz="800" u="none" kern="1200" dirty="0"/>
        </a:p>
      </dsp:txBody>
      <dsp:txXfrm>
        <a:off x="3799702" y="1706075"/>
        <a:ext cx="840259" cy="334143"/>
      </dsp:txXfrm>
    </dsp:sp>
    <dsp:sp modelId="{F706CE4A-A66F-47E8-9599-6A096C65CF5D}">
      <dsp:nvSpPr>
        <dsp:cNvPr id="0" name=""/>
        <dsp:cNvSpPr/>
      </dsp:nvSpPr>
      <dsp:spPr>
        <a:xfrm>
          <a:off x="4784622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1BDCE-A044-425E-AA5C-1BD6285DB7E3}">
      <dsp:nvSpPr>
        <dsp:cNvPr id="0" name=""/>
        <dsp:cNvSpPr/>
      </dsp:nvSpPr>
      <dsp:spPr>
        <a:xfrm>
          <a:off x="5319460" y="2071798"/>
          <a:ext cx="1023337" cy="1023337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21DD6-39D2-446B-9248-FA4200AABC0D}">
      <dsp:nvSpPr>
        <dsp:cNvPr id="0" name=""/>
        <dsp:cNvSpPr/>
      </dsp:nvSpPr>
      <dsp:spPr>
        <a:xfrm>
          <a:off x="4994687" y="2485743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err="1" smtClean="0"/>
            <a:t>Prolog</a:t>
          </a:r>
          <a:endParaRPr lang="es-ES" sz="800" u="none" kern="1200" dirty="0"/>
        </a:p>
      </dsp:txBody>
      <dsp:txXfrm>
        <a:off x="4994687" y="2485743"/>
        <a:ext cx="840259" cy="334143"/>
      </dsp:txXfrm>
    </dsp:sp>
    <dsp:sp modelId="{165E5123-387C-47BB-AFD8-1808D7A55A6E}">
      <dsp:nvSpPr>
        <dsp:cNvPr id="0" name=""/>
        <dsp:cNvSpPr/>
      </dsp:nvSpPr>
      <dsp:spPr>
        <a:xfrm>
          <a:off x="5979607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68EF0-B2BD-49D6-98BD-88F6CFB25A0C}">
      <dsp:nvSpPr>
        <dsp:cNvPr id="0" name=""/>
        <dsp:cNvSpPr/>
      </dsp:nvSpPr>
      <dsp:spPr>
        <a:xfrm>
          <a:off x="6506567" y="1400256"/>
          <a:ext cx="1144124" cy="114412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915958-8286-4615-81EC-3435078CFB40}">
      <dsp:nvSpPr>
        <dsp:cNvPr id="0" name=""/>
        <dsp:cNvSpPr/>
      </dsp:nvSpPr>
      <dsp:spPr>
        <a:xfrm>
          <a:off x="6189672" y="1706075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smtClean="0"/>
            <a:t>PHP</a:t>
          </a:r>
        </a:p>
      </dsp:txBody>
      <dsp:txXfrm>
        <a:off x="6189672" y="1706075"/>
        <a:ext cx="840259" cy="334143"/>
      </dsp:txXfrm>
    </dsp:sp>
    <dsp:sp modelId="{5BBC28D5-45D2-49D9-9E7E-E448B5400D15}">
      <dsp:nvSpPr>
        <dsp:cNvPr id="0" name=""/>
        <dsp:cNvSpPr/>
      </dsp:nvSpPr>
      <dsp:spPr>
        <a:xfrm>
          <a:off x="7174592" y="1873147"/>
          <a:ext cx="945291" cy="779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DF522F-5C0D-4401-AE0C-15783F83392B}">
      <dsp:nvSpPr>
        <dsp:cNvPr id="0" name=""/>
        <dsp:cNvSpPr/>
      </dsp:nvSpPr>
      <dsp:spPr>
        <a:xfrm>
          <a:off x="7384657" y="2485743"/>
          <a:ext cx="840259" cy="3341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u="none" kern="1200" dirty="0" smtClean="0"/>
            <a:t>Google </a:t>
          </a:r>
          <a:r>
            <a:rPr lang="es-ES" sz="800" u="none" kern="1200" dirty="0" err="1" smtClean="0"/>
            <a:t>voice</a:t>
          </a:r>
          <a:r>
            <a:rPr lang="es-ES" sz="800" u="none" kern="1200" dirty="0" smtClean="0"/>
            <a:t> </a:t>
          </a:r>
          <a:r>
            <a:rPr lang="es-ES" sz="800" u="none" kern="1200" dirty="0" err="1" smtClean="0"/>
            <a:t>synthesizer</a:t>
          </a:r>
          <a:endParaRPr lang="es-ES" sz="800" u="none" kern="1200" dirty="0" smtClean="0"/>
        </a:p>
      </dsp:txBody>
      <dsp:txXfrm>
        <a:off x="7384657" y="2485743"/>
        <a:ext cx="840259" cy="334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7CA75-2B6D-4AB4-A2A8-EACAA8DC8964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81EEA-F563-4ED5-BFA9-6D8A13D5EB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Voice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: </a:t>
            </a:r>
            <a:r>
              <a:rPr lang="es-ES" dirty="0" err="1" smtClean="0"/>
              <a:t>We</a:t>
            </a:r>
            <a:r>
              <a:rPr lang="es-ES" dirty="0" smtClean="0"/>
              <a:t> use Google </a:t>
            </a:r>
            <a:r>
              <a:rPr lang="es-ES" dirty="0" err="1" smtClean="0"/>
              <a:t>technology</a:t>
            </a:r>
            <a:endParaRPr lang="es-ES" dirty="0" smtClean="0"/>
          </a:p>
          <a:p>
            <a:r>
              <a:rPr lang="es-ES" dirty="0" err="1" smtClean="0"/>
              <a:t>Text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Processing</a:t>
            </a:r>
            <a:r>
              <a:rPr lang="es-ES" baseline="0" dirty="0" smtClean="0"/>
              <a:t>: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use </a:t>
            </a:r>
            <a:r>
              <a:rPr lang="es-ES" baseline="0" dirty="0" err="1" smtClean="0"/>
              <a:t>Prolog</a:t>
            </a:r>
            <a:endParaRPr lang="es-ES" baseline="0" dirty="0" smtClean="0"/>
          </a:p>
          <a:p>
            <a:r>
              <a:rPr lang="es-ES" baseline="0" dirty="0" err="1" smtClean="0"/>
              <a:t>Text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voice</a:t>
            </a:r>
            <a:r>
              <a:rPr lang="es-ES" baseline="0" dirty="0" smtClean="0"/>
              <a:t>: ….?? PHP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1EEA-F563-4ED5-BFA9-6D8A13D5EBD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text</a:t>
            </a:r>
            <a:r>
              <a:rPr lang="es-ES" sz="1200" dirty="0" smtClean="0"/>
              <a:t> </a:t>
            </a:r>
            <a:r>
              <a:rPr lang="es-ES" sz="1200" dirty="0" err="1" smtClean="0"/>
              <a:t>contained</a:t>
            </a:r>
            <a:r>
              <a:rPr lang="es-ES" sz="1200" dirty="0" smtClean="0"/>
              <a:t> in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string</a:t>
            </a:r>
            <a:r>
              <a:rPr lang="es-ES" sz="1200" dirty="0" smtClean="0"/>
              <a:t> </a:t>
            </a:r>
            <a:r>
              <a:rPr lang="es-ES" sz="1200" dirty="0" err="1" smtClean="0"/>
              <a:t>is</a:t>
            </a:r>
            <a:r>
              <a:rPr lang="es-ES" sz="1200" dirty="0" smtClean="0"/>
              <a:t> </a:t>
            </a:r>
            <a:r>
              <a:rPr lang="es-ES" sz="1200" dirty="0" err="1" smtClean="0"/>
              <a:t>then</a:t>
            </a:r>
            <a:r>
              <a:rPr lang="es-ES" sz="1200" dirty="0" smtClean="0"/>
              <a:t> </a:t>
            </a:r>
            <a:r>
              <a:rPr lang="es-ES" sz="1200" dirty="0" err="1" smtClean="0"/>
              <a:t>converted</a:t>
            </a:r>
            <a:r>
              <a:rPr lang="es-ES" sz="1200" dirty="0" smtClean="0"/>
              <a:t> </a:t>
            </a:r>
            <a:r>
              <a:rPr lang="es-ES" sz="1200" dirty="0" err="1" smtClean="0"/>
              <a:t>to</a:t>
            </a:r>
            <a:r>
              <a:rPr lang="es-ES" sz="1200" dirty="0" smtClean="0"/>
              <a:t> a </a:t>
            </a:r>
            <a:r>
              <a:rPr lang="es-ES" sz="1200" dirty="0" err="1" smtClean="0"/>
              <a:t>list</a:t>
            </a:r>
            <a:r>
              <a:rPr lang="es-ES" sz="1200" dirty="0" smtClean="0"/>
              <a:t> of </a:t>
            </a:r>
            <a:r>
              <a:rPr lang="es-ES" sz="1200" dirty="0" err="1" smtClean="0"/>
              <a:t>words</a:t>
            </a:r>
            <a:r>
              <a:rPr lang="es-ES" sz="1200" dirty="0" smtClean="0"/>
              <a:t>, </a:t>
            </a:r>
            <a:r>
              <a:rPr lang="es-ES" sz="1200" dirty="0" err="1" smtClean="0"/>
              <a:t>suitable</a:t>
            </a:r>
            <a:r>
              <a:rPr lang="es-ES" sz="1200" dirty="0" smtClean="0"/>
              <a:t> </a:t>
            </a:r>
            <a:r>
              <a:rPr lang="es-ES" sz="1200" dirty="0" err="1" smtClean="0"/>
              <a:t>for</a:t>
            </a:r>
            <a:r>
              <a:rPr lang="es-ES" sz="1200" dirty="0" smtClean="0"/>
              <a:t> </a:t>
            </a:r>
            <a:r>
              <a:rPr lang="es-ES" sz="1200" dirty="0" err="1" smtClean="0"/>
              <a:t>Prolog</a:t>
            </a:r>
            <a:r>
              <a:rPr lang="es-ES" sz="1200" dirty="0" smtClean="0"/>
              <a:t>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1EEA-F563-4ED5-BFA9-6D8A13D5EBD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checks if the question is well formulated .</a:t>
            </a:r>
          </a:p>
          <a:p>
            <a:pPr lvl="1"/>
            <a:r>
              <a:rPr lang="en-US" dirty="0" smtClean="0"/>
              <a:t>finds out the keyword R that is related to the entity P.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1EEA-F563-4ED5-BFA9-6D8A13D5EBD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two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keywords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create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proper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check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database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answer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question</a:t>
            </a:r>
            <a:r>
              <a:rPr lang="es-ES" baseline="0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value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contained</a:t>
            </a:r>
            <a:r>
              <a:rPr lang="es-ES" baseline="0" dirty="0" smtClean="0"/>
              <a:t> in ‘R’ </a:t>
            </a:r>
            <a:r>
              <a:rPr lang="es-ES" baseline="0" dirty="0" err="1" smtClean="0"/>
              <a:t>matches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word</a:t>
            </a:r>
            <a:r>
              <a:rPr lang="es-ES" baseline="0" dirty="0" smtClean="0"/>
              <a:t> ‘</a:t>
            </a:r>
            <a:r>
              <a:rPr lang="es-ES" baseline="0" dirty="0" err="1" smtClean="0"/>
              <a:t>husband</a:t>
            </a:r>
            <a:r>
              <a:rPr lang="es-ES" baseline="0" dirty="0" smtClean="0"/>
              <a:t>’, </a:t>
            </a:r>
            <a:r>
              <a:rPr lang="es-ES" baseline="0" dirty="0" err="1" smtClean="0"/>
              <a:t>Prolog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assigns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‘Res’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result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checking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relation</a:t>
            </a:r>
            <a:r>
              <a:rPr lang="es-ES" baseline="0" dirty="0" smtClean="0"/>
              <a:t> ‘</a:t>
            </a:r>
            <a:r>
              <a:rPr lang="es-ES" baseline="0" dirty="0" err="1" smtClean="0"/>
              <a:t>husband</a:t>
            </a:r>
            <a:r>
              <a:rPr lang="es-ES" baseline="0" dirty="0" smtClean="0"/>
              <a:t>’.</a:t>
            </a:r>
          </a:p>
          <a:p>
            <a:endParaRPr lang="es-ES" baseline="0" dirty="0" smtClean="0"/>
          </a:p>
          <a:p>
            <a:r>
              <a:rPr lang="es-ES" baseline="0" dirty="0" smtClean="0"/>
              <a:t>P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keyword</a:t>
            </a:r>
            <a:r>
              <a:rPr lang="es-ES" baseline="0" dirty="0" smtClean="0"/>
              <a:t>, in </a:t>
            </a:r>
            <a:r>
              <a:rPr lang="es-ES" baseline="0" dirty="0" err="1" smtClean="0"/>
              <a:t>our</a:t>
            </a:r>
            <a:r>
              <a:rPr lang="es-ES" baseline="0" dirty="0" smtClean="0"/>
              <a:t> case a </a:t>
            </a:r>
            <a:r>
              <a:rPr lang="es-ES" baseline="0" dirty="0" err="1" smtClean="0"/>
              <a:t>person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R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relation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check</a:t>
            </a:r>
            <a:r>
              <a:rPr lang="es-ES" baseline="0" dirty="0" smtClean="0"/>
              <a:t>, in </a:t>
            </a:r>
            <a:r>
              <a:rPr lang="es-ES" baseline="0" dirty="0" err="1" smtClean="0"/>
              <a:t>our</a:t>
            </a:r>
            <a:r>
              <a:rPr lang="es-ES" baseline="0" dirty="0" smtClean="0"/>
              <a:t> case </a:t>
            </a:r>
            <a:r>
              <a:rPr lang="es-ES" baseline="0" dirty="0" err="1" smtClean="0"/>
              <a:t>husband</a:t>
            </a:r>
            <a:endParaRPr lang="es-ES" baseline="0" dirty="0" smtClean="0"/>
          </a:p>
          <a:p>
            <a:r>
              <a:rPr lang="es-ES" baseline="0" dirty="0" smtClean="0"/>
              <a:t>Res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value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associated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keyword</a:t>
            </a:r>
            <a:r>
              <a:rPr lang="es-ES" baseline="0" dirty="0" smtClean="0"/>
              <a:t> P </a:t>
            </a:r>
            <a:r>
              <a:rPr lang="es-ES" baseline="0" dirty="0" err="1" smtClean="0"/>
              <a:t>through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relation</a:t>
            </a:r>
            <a:r>
              <a:rPr lang="es-ES" baseline="0" dirty="0" smtClean="0"/>
              <a:t> R.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1EEA-F563-4ED5-BFA9-6D8A13D5EBD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8AD56ABA-D84B-45DE-AC1D-8CB915C1DFE9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EEF610-2BD9-4A0E-9CC7-4317D1B75CA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0D91F-E0D5-4214-8279-D80F57EF42B8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00E35-38DD-433C-89E7-A639A61DDC2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EA7EF0-D3E2-4B48-9ACC-27159921B49C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23A695-E124-4F0B-9B0B-35E89B3ABE5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63607A0F-7A69-4437-BF14-402DDD4F5F91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BA6F3602-C9D6-49FD-952D-0FBAE553C6CA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5E23357F-CE63-406D-BB5A-292730A7A8B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8C6E0870-245F-49DF-B61D-70DE047DE578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7563760F-FA2B-474F-A8BE-A507043564B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7F0E857A-221B-462E-867D-B2DD39C2B97D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ED04E7F-D22E-4096-8B14-92118F4CAF1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1D5AC-FA31-4188-8A63-B75D14E9D1CE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0B48F-C68A-4F02-B00F-5B6FBF00F1C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FCC5D3D3-4656-49EE-A495-EF871A58D3A4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26B7B8AA-3385-45E9-BDA9-D7DF6BD1027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60EE3B7-5ABA-4AEC-9664-C139CD1EE0C4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1D6260A-F1CC-44AF-BC50-99366A478D8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05FD5A1-E844-4909-A160-67C0DA536761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9C1EA2A-9064-4288-B6E7-40FEE100DDE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697A164-73C2-4C19-BCF3-9D2FFF34580B}" type="datetime1">
              <a:rPr lang="es-ES" smtClean="0"/>
              <a:pPr>
                <a:defRPr/>
              </a:pPr>
              <a:t>23/03/2012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FEDE89-CE1E-4D8D-954C-F8A2CA7E515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Dialogue System:</a:t>
            </a:r>
            <a:br>
              <a:rPr lang="en-US" dirty="0" smtClean="0"/>
            </a:br>
            <a:r>
              <a:rPr lang="en-US" dirty="0" smtClean="0"/>
              <a:t>Speech – Text - Speech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8062912" cy="1752600"/>
          </a:xfrm>
        </p:spPr>
        <p:txBody>
          <a:bodyPr>
            <a:normAutofit fontScale="92500" lnSpcReduction="10000"/>
          </a:bodyPr>
          <a:lstStyle/>
          <a:p>
            <a:pPr marR="0">
              <a:lnSpc>
                <a:spcPct val="80000"/>
              </a:lnSpc>
            </a:pPr>
            <a:endParaRPr lang="es-ES" sz="600" dirty="0" smtClean="0"/>
          </a:p>
          <a:p>
            <a:pPr marR="0">
              <a:lnSpc>
                <a:spcPct val="80000"/>
              </a:lnSpc>
            </a:pPr>
            <a:r>
              <a:rPr lang="es-ES" sz="2400" b="1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Flaccavento</a:t>
            </a: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Beatrice</a:t>
            </a:r>
          </a:p>
          <a:p>
            <a:pPr marR="0">
              <a:lnSpc>
                <a:spcPct val="80000"/>
              </a:lnSpc>
            </a:pP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González Vázquez Flavio</a:t>
            </a:r>
          </a:p>
          <a:p>
            <a:pPr marR="0">
              <a:lnSpc>
                <a:spcPct val="80000"/>
              </a:lnSpc>
            </a:pPr>
            <a:r>
              <a:rPr lang="es-ES" sz="2400" b="1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Kühnel</a:t>
            </a: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Thomas</a:t>
            </a:r>
          </a:p>
          <a:p>
            <a:pPr marR="0">
              <a:lnSpc>
                <a:spcPct val="80000"/>
              </a:lnSpc>
            </a:pPr>
            <a:r>
              <a:rPr lang="es-ES" sz="2400" b="1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Llopis</a:t>
            </a: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Úbeda Miguel Ángel</a:t>
            </a:r>
          </a:p>
          <a:p>
            <a:pPr marR="0">
              <a:lnSpc>
                <a:spcPct val="80000"/>
              </a:lnSpc>
            </a:pP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Melis </a:t>
            </a:r>
            <a:r>
              <a:rPr lang="es-ES" sz="2400" b="1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Elisabetta</a:t>
            </a:r>
            <a:endParaRPr lang="es-ES" sz="2400" b="1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>
              <a:lnSpc>
                <a:spcPct val="80000"/>
              </a:lnSpc>
            </a:pPr>
            <a:r>
              <a:rPr lang="es-ES" sz="2400" b="1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Qiu</a:t>
            </a:r>
            <a:r>
              <a:rPr lang="es-ES" sz="2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</a:t>
            </a:r>
          </a:p>
          <a:p>
            <a:pPr marR="0">
              <a:lnSpc>
                <a:spcPct val="80000"/>
              </a:lnSpc>
              <a:buFont typeface="Arial" charset="0"/>
              <a:buNone/>
            </a:pPr>
            <a:r>
              <a:rPr lang="es-ES" sz="7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288" y="260350"/>
            <a:ext cx="85693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Technologies to Reduce the Access Barrier in Human Computer Interaction 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Erasmus Intensive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Program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-214338"/>
            <a:ext cx="8686800" cy="1399032"/>
          </a:xfrm>
        </p:spPr>
        <p:txBody>
          <a:bodyPr/>
          <a:lstStyle/>
          <a:p>
            <a:r>
              <a:rPr lang="es-ES" dirty="0" smtClean="0"/>
              <a:t>Data </a:t>
            </a:r>
            <a:r>
              <a:rPr lang="es-ES" dirty="0" err="1" smtClean="0"/>
              <a:t>transformation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930" t="25313" r="53711" b="51249"/>
          <a:stretch>
            <a:fillRect/>
          </a:stretch>
        </p:blipFill>
        <p:spPr bwMode="auto">
          <a:xfrm>
            <a:off x="214282" y="4286256"/>
            <a:ext cx="740097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3516" t="27188" r="43164" b="46562"/>
          <a:stretch>
            <a:fillRect/>
          </a:stretch>
        </p:blipFill>
        <p:spPr bwMode="auto">
          <a:xfrm>
            <a:off x="214282" y="1071546"/>
            <a:ext cx="742955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11 Conector recto de flecha"/>
          <p:cNvCxnSpPr/>
          <p:nvPr/>
        </p:nvCxnSpPr>
        <p:spPr>
          <a:xfrm rot="5400000">
            <a:off x="3500431" y="3811948"/>
            <a:ext cx="857256" cy="1"/>
          </a:xfrm>
          <a:prstGeom prst="straightConnector1">
            <a:avLst/>
          </a:prstGeom>
          <a:ln w="571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1000100" y="5039273"/>
            <a:ext cx="6143668" cy="28575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 redondeado"/>
          <p:cNvSpPr/>
          <p:nvPr/>
        </p:nvSpPr>
        <p:spPr>
          <a:xfrm>
            <a:off x="1071538" y="6000768"/>
            <a:ext cx="6286544" cy="28575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7B8AA-3385-45E9-BDA9-D7DF6BD10275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85720" y="2857496"/>
            <a:ext cx="8229600" cy="1399032"/>
          </a:xfrm>
          <a:prstGeom prst="rect">
            <a:avLst/>
          </a:prstGeom>
        </p:spPr>
        <p:txBody>
          <a:bodyPr/>
          <a:lstStyle/>
          <a:p>
            <a:pPr marL="484632" algn="ctr" fontAlgn="auto">
              <a:spcAft>
                <a:spcPts val="0"/>
              </a:spcAft>
            </a:pP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Text</a:t>
            </a:r>
            <a:r>
              <a:rPr lang="es-E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Processing</a:t>
            </a:r>
            <a:endParaRPr kumimoji="0" lang="es-ES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457200" y="529770"/>
            <a:ext cx="8229600" cy="13990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Text processing with Prolog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72000"/>
          </a:xfrm>
        </p:spPr>
        <p:txBody>
          <a:bodyPr/>
          <a:lstStyle/>
          <a:p>
            <a:r>
              <a:rPr lang="es-ES" dirty="0" err="1" smtClean="0"/>
              <a:t>Definition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database</a:t>
            </a:r>
            <a:r>
              <a:rPr lang="es-ES" dirty="0" smtClean="0"/>
              <a:t>:</a:t>
            </a:r>
          </a:p>
          <a:p>
            <a:pPr lvl="1"/>
            <a:r>
              <a:rPr lang="es-ES" dirty="0" err="1" smtClean="0"/>
              <a:t>people</a:t>
            </a:r>
            <a:r>
              <a:rPr lang="es-ES" dirty="0" smtClean="0"/>
              <a:t>(</a:t>
            </a:r>
            <a:r>
              <a:rPr lang="es-ES" dirty="0" err="1" smtClean="0"/>
              <a:t>anna,female</a:t>
            </a:r>
            <a:r>
              <a:rPr lang="es-ES" dirty="0" smtClean="0"/>
              <a:t>).</a:t>
            </a:r>
          </a:p>
          <a:p>
            <a:pPr lvl="1"/>
            <a:r>
              <a:rPr lang="es-ES" dirty="0" err="1" smtClean="0"/>
              <a:t>husband</a:t>
            </a:r>
            <a:r>
              <a:rPr lang="es-ES" dirty="0" smtClean="0"/>
              <a:t>(</a:t>
            </a:r>
            <a:r>
              <a:rPr lang="es-ES" dirty="0" err="1" smtClean="0"/>
              <a:t>peter,anna</a:t>
            </a:r>
            <a:r>
              <a:rPr lang="es-ES" dirty="0" smtClean="0"/>
              <a:t>).</a:t>
            </a:r>
          </a:p>
          <a:p>
            <a:pPr lvl="1"/>
            <a:r>
              <a:rPr lang="es-ES" dirty="0" err="1" smtClean="0"/>
              <a:t>wife</a:t>
            </a:r>
            <a:r>
              <a:rPr lang="es-ES" dirty="0" smtClean="0"/>
              <a:t>(X,Y):-</a:t>
            </a:r>
            <a:r>
              <a:rPr lang="es-ES" dirty="0" err="1" smtClean="0"/>
              <a:t>husband</a:t>
            </a:r>
            <a:r>
              <a:rPr lang="es-ES" dirty="0" smtClean="0"/>
              <a:t>(Y,X).</a:t>
            </a:r>
          </a:p>
          <a:p>
            <a:pPr lvl="1"/>
            <a:r>
              <a:rPr lang="es-ES" dirty="0" smtClean="0"/>
              <a:t>…</a:t>
            </a:r>
          </a:p>
          <a:p>
            <a:r>
              <a:rPr lang="es-ES" dirty="0" err="1" smtClean="0"/>
              <a:t>Definition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vocabulary</a:t>
            </a:r>
            <a:r>
              <a:rPr lang="es-ES" dirty="0" smtClean="0"/>
              <a:t>:</a:t>
            </a:r>
          </a:p>
          <a:p>
            <a:pPr lvl="1"/>
            <a:r>
              <a:rPr lang="es-ES" dirty="0" err="1" smtClean="0"/>
              <a:t>person</a:t>
            </a:r>
            <a:r>
              <a:rPr lang="es-ES" dirty="0" smtClean="0"/>
              <a:t>(P) --&gt;[P], {</a:t>
            </a:r>
            <a:r>
              <a:rPr lang="es-ES" dirty="0" err="1" smtClean="0"/>
              <a:t>people</a:t>
            </a:r>
            <a:r>
              <a:rPr lang="es-ES" dirty="0" smtClean="0"/>
              <a:t>(P,_)}.</a:t>
            </a:r>
          </a:p>
          <a:p>
            <a:pPr lvl="1"/>
            <a:r>
              <a:rPr lang="es-ES" dirty="0" err="1" smtClean="0"/>
              <a:t>relation</a:t>
            </a:r>
            <a:r>
              <a:rPr lang="es-ES" dirty="0" smtClean="0"/>
              <a:t>(R) --&gt;[R],{</a:t>
            </a:r>
            <a:r>
              <a:rPr lang="es-ES" dirty="0" err="1" smtClean="0"/>
              <a:t>relations</a:t>
            </a:r>
            <a:r>
              <a:rPr lang="es-ES" dirty="0" smtClean="0"/>
              <a:t>(R)}.</a:t>
            </a:r>
          </a:p>
          <a:p>
            <a:pPr lvl="1"/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57200" y="601208"/>
            <a:ext cx="8229600" cy="13990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Text processing with Prolog</a:t>
            </a:r>
          </a:p>
        </p:txBody>
      </p:sp>
      <p:sp>
        <p:nvSpPr>
          <p:cNvPr id="1433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Identifying the question:</a:t>
            </a:r>
          </a:p>
          <a:p>
            <a:pPr lvl="1">
              <a:buNone/>
            </a:pPr>
            <a:r>
              <a:rPr lang="en-US" dirty="0" smtClean="0"/>
              <a:t>question_sentence1(R,P) --&gt;</a:t>
            </a:r>
          </a:p>
          <a:p>
            <a:pPr lvl="1">
              <a:buNone/>
            </a:pPr>
            <a:r>
              <a:rPr lang="en-US" dirty="0" smtClean="0"/>
              <a:t>([</a:t>
            </a:r>
            <a:r>
              <a:rPr lang="en-US" dirty="0" err="1" smtClean="0"/>
              <a:t>who,is</a:t>
            </a:r>
            <a:r>
              <a:rPr lang="en-US" dirty="0" smtClean="0"/>
              <a:t>]|[</a:t>
            </a:r>
            <a:r>
              <a:rPr lang="en-US" dirty="0" err="1" smtClean="0"/>
              <a:t>who,is,the</a:t>
            </a:r>
            <a:r>
              <a:rPr lang="en-US" dirty="0" smtClean="0"/>
              <a:t>]|[</a:t>
            </a:r>
            <a:r>
              <a:rPr lang="en-US" dirty="0" err="1" smtClean="0"/>
              <a:t>what,is,the</a:t>
            </a:r>
            <a:r>
              <a:rPr lang="en-US" dirty="0" smtClean="0"/>
              <a:t>]),</a:t>
            </a:r>
          </a:p>
          <a:p>
            <a:pPr lvl="1">
              <a:buNone/>
            </a:pPr>
            <a:r>
              <a:rPr lang="en-US" dirty="0" smtClean="0"/>
              <a:t>relation(R),([of]|[with]),person(P).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sz="3600" dirty="0" smtClean="0"/>
              <a:t>[Who, is, the, husband, of, Anna]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 redondeado"/>
          <p:cNvSpPr/>
          <p:nvPr/>
        </p:nvSpPr>
        <p:spPr>
          <a:xfrm>
            <a:off x="6858016" y="5429264"/>
            <a:ext cx="1285884" cy="42862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3929058" y="5429264"/>
            <a:ext cx="2143140" cy="42862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 redondeado"/>
          <p:cNvSpPr/>
          <p:nvPr/>
        </p:nvSpPr>
        <p:spPr>
          <a:xfrm>
            <a:off x="1045780" y="3429000"/>
            <a:ext cx="1714512" cy="42862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4819115" y="3429000"/>
            <a:ext cx="1571636" cy="42862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11 Conector recto de flecha"/>
          <p:cNvCxnSpPr>
            <a:stCxn id="9" idx="2"/>
          </p:cNvCxnSpPr>
          <p:nvPr/>
        </p:nvCxnSpPr>
        <p:spPr>
          <a:xfrm rot="16200000" flipH="1">
            <a:off x="2630295" y="3130369"/>
            <a:ext cx="1500198" cy="295471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10" idx="2"/>
            <a:endCxn id="7" idx="0"/>
          </p:cNvCxnSpPr>
          <p:nvPr/>
        </p:nvCxnSpPr>
        <p:spPr>
          <a:xfrm rot="16200000" flipH="1">
            <a:off x="5767127" y="3695433"/>
            <a:ext cx="1571636" cy="1896025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72646"/>
            <a:ext cx="8229600" cy="1399032"/>
          </a:xfrm>
        </p:spPr>
        <p:txBody>
          <a:bodyPr/>
          <a:lstStyle/>
          <a:p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processing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Looking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answer</a:t>
            </a:r>
            <a:r>
              <a:rPr lang="es-ES" dirty="0" smtClean="0"/>
              <a:t>:</a:t>
            </a:r>
          </a:p>
          <a:p>
            <a:pPr lvl="1">
              <a:buNone/>
            </a:pPr>
            <a:r>
              <a:rPr lang="en-US" sz="2800" dirty="0" err="1" smtClean="0"/>
              <a:t>what_is_asked</a:t>
            </a:r>
            <a:r>
              <a:rPr lang="en-US" sz="2800" dirty="0" smtClean="0"/>
              <a:t>(P, R, Res) :- R=husband, husband(</a:t>
            </a:r>
            <a:r>
              <a:rPr lang="en-US" sz="2800" dirty="0" err="1" smtClean="0"/>
              <a:t>Res,P</a:t>
            </a:r>
            <a:r>
              <a:rPr lang="en-US" sz="2800" dirty="0" smtClean="0"/>
              <a:t>).</a:t>
            </a:r>
          </a:p>
          <a:p>
            <a:pPr lvl="1">
              <a:buNone/>
            </a:pPr>
            <a:endParaRPr lang="en-US" sz="2800" dirty="0" smtClean="0"/>
          </a:p>
          <a:p>
            <a:pPr lvl="1"/>
            <a:r>
              <a:rPr lang="en-US" sz="2800" dirty="0" smtClean="0"/>
              <a:t>‘P’ : keyword.</a:t>
            </a:r>
          </a:p>
          <a:p>
            <a:pPr lvl="1"/>
            <a:r>
              <a:rPr lang="en-US" sz="2800" dirty="0" smtClean="0"/>
              <a:t>‘R’ : relation to check.</a:t>
            </a:r>
          </a:p>
          <a:p>
            <a:pPr lvl="1"/>
            <a:r>
              <a:rPr lang="en-US" sz="2800" dirty="0" smtClean="0"/>
              <a:t>‘Res’: value associated to ‘P’ through ‘R’.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Rectángulo redondeado"/>
          <p:cNvSpPr/>
          <p:nvPr/>
        </p:nvSpPr>
        <p:spPr>
          <a:xfrm>
            <a:off x="3596252" y="2500306"/>
            <a:ext cx="377192" cy="35719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4489130" y="2520308"/>
            <a:ext cx="642942" cy="35719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 redondeado"/>
          <p:cNvSpPr/>
          <p:nvPr/>
        </p:nvSpPr>
        <p:spPr>
          <a:xfrm>
            <a:off x="3940296" y="2502020"/>
            <a:ext cx="500066" cy="35719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 redondeado"/>
          <p:cNvSpPr/>
          <p:nvPr/>
        </p:nvSpPr>
        <p:spPr>
          <a:xfrm>
            <a:off x="5572132" y="2500306"/>
            <a:ext cx="2071702" cy="35719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 redondeado"/>
          <p:cNvSpPr/>
          <p:nvPr/>
        </p:nvSpPr>
        <p:spPr>
          <a:xfrm>
            <a:off x="1357290" y="2928934"/>
            <a:ext cx="2714644" cy="42862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01208"/>
            <a:ext cx="8229600" cy="1399032"/>
          </a:xfrm>
        </p:spPr>
        <p:txBody>
          <a:bodyPr/>
          <a:lstStyle/>
          <a:p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processing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686800" cy="4572000"/>
          </a:xfrm>
        </p:spPr>
        <p:txBody>
          <a:bodyPr/>
          <a:lstStyle/>
          <a:p>
            <a:r>
              <a:rPr lang="es-ES" dirty="0" err="1" smtClean="0"/>
              <a:t>Generating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output</a:t>
            </a:r>
          </a:p>
          <a:p>
            <a:pPr lvl="1">
              <a:buNone/>
            </a:pPr>
            <a:r>
              <a:rPr lang="en-US" sz="2800" dirty="0" smtClean="0"/>
              <a:t>answer1(</a:t>
            </a:r>
            <a:r>
              <a:rPr lang="en-US" sz="2800" dirty="0" err="1" smtClean="0"/>
              <a:t>R,P,Res,A</a:t>
            </a:r>
            <a:r>
              <a:rPr lang="en-US" sz="2800" dirty="0" smtClean="0"/>
              <a:t>):- A=[the, R, of, P, is, Res].</a:t>
            </a:r>
            <a:r>
              <a:rPr lang="es-ES" sz="2800" dirty="0" smtClean="0"/>
              <a:t>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lvl="1"/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create</a:t>
            </a:r>
            <a:r>
              <a:rPr lang="es-ES" dirty="0" smtClean="0"/>
              <a:t> a </a:t>
            </a:r>
            <a:r>
              <a:rPr lang="es-ES" dirty="0" err="1" smtClean="0"/>
              <a:t>sentence</a:t>
            </a:r>
            <a:r>
              <a:rPr lang="es-ES" dirty="0" smtClean="0"/>
              <a:t> in natural </a:t>
            </a:r>
            <a:r>
              <a:rPr lang="es-ES" dirty="0" err="1" smtClean="0"/>
              <a:t>language</a:t>
            </a:r>
            <a:r>
              <a:rPr lang="es-ES" dirty="0" smtClean="0"/>
              <a:t>.</a:t>
            </a:r>
          </a:p>
          <a:p>
            <a:pPr lvl="1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assigned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‘A’ as a </a:t>
            </a:r>
            <a:r>
              <a:rPr lang="es-ES" dirty="0" err="1" smtClean="0"/>
              <a:t>list</a:t>
            </a:r>
            <a:r>
              <a:rPr lang="es-ES" dirty="0" smtClean="0"/>
              <a:t> of </a:t>
            </a:r>
            <a:r>
              <a:rPr lang="es-ES" dirty="0" err="1" smtClean="0"/>
              <a:t>words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 redondeado"/>
          <p:cNvSpPr/>
          <p:nvPr/>
        </p:nvSpPr>
        <p:spPr>
          <a:xfrm>
            <a:off x="5929322" y="2428868"/>
            <a:ext cx="428628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Rectángulo redondeado"/>
          <p:cNvSpPr/>
          <p:nvPr/>
        </p:nvSpPr>
        <p:spPr>
          <a:xfrm>
            <a:off x="7762326" y="2428868"/>
            <a:ext cx="642942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 redondeado"/>
          <p:cNvSpPr/>
          <p:nvPr/>
        </p:nvSpPr>
        <p:spPr>
          <a:xfrm>
            <a:off x="6858016" y="2428868"/>
            <a:ext cx="428628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2632696" y="2428868"/>
            <a:ext cx="1214446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4596384" y="2428868"/>
            <a:ext cx="357190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 redondeado"/>
          <p:cNvSpPr/>
          <p:nvPr/>
        </p:nvSpPr>
        <p:spPr>
          <a:xfrm>
            <a:off x="3904674" y="2428868"/>
            <a:ext cx="357190" cy="50006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7B8AA-3385-45E9-BDA9-D7DF6BD10275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85720" y="2857496"/>
            <a:ext cx="8229600" cy="1399032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Text</a:t>
            </a:r>
            <a:r>
              <a:rPr lang="es-E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to</a:t>
            </a:r>
            <a:r>
              <a:rPr lang="es-E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speech</a:t>
            </a:r>
            <a:endParaRPr kumimoji="0" lang="es-ES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-478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8332"/>
            <a:ext cx="8229600" cy="1399032"/>
          </a:xfrm>
        </p:spPr>
        <p:txBody>
          <a:bodyPr/>
          <a:lstStyle/>
          <a:p>
            <a:r>
              <a:rPr lang="es-ES" dirty="0" err="1" smtClean="0"/>
              <a:t>Transforming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output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584" y="1857364"/>
            <a:ext cx="8229600" cy="4572000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PHP </a:t>
            </a:r>
            <a:r>
              <a:rPr lang="es-ES" dirty="0" err="1" smtClean="0"/>
              <a:t>code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transform</a:t>
            </a:r>
            <a:r>
              <a:rPr lang="es-ES" dirty="0" smtClean="0"/>
              <a:t> </a:t>
            </a:r>
            <a:r>
              <a:rPr lang="es-ES" dirty="0" err="1" smtClean="0"/>
              <a:t>Prolog</a:t>
            </a:r>
            <a:r>
              <a:rPr lang="es-ES" dirty="0" smtClean="0"/>
              <a:t> output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JavaScript</a:t>
            </a:r>
            <a:r>
              <a:rPr lang="es-ES" dirty="0" smtClean="0"/>
              <a:t> </a:t>
            </a:r>
            <a:r>
              <a:rPr lang="es-ES" dirty="0" err="1" smtClean="0"/>
              <a:t>code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synthesize</a:t>
            </a:r>
            <a:r>
              <a:rPr lang="es-ES" dirty="0" smtClean="0"/>
              <a:t> output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6445" t="60000" r="25586" b="26875"/>
          <a:stretch>
            <a:fillRect/>
          </a:stretch>
        </p:blipFill>
        <p:spPr bwMode="auto">
          <a:xfrm>
            <a:off x="0" y="4000504"/>
            <a:ext cx="9144000" cy="110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758" t="30000" r="39062" b="58750"/>
          <a:stretch>
            <a:fillRect/>
          </a:stretch>
        </p:blipFill>
        <p:spPr bwMode="auto">
          <a:xfrm>
            <a:off x="88376" y="1831920"/>
            <a:ext cx="901904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57222" y="267494"/>
            <a:ext cx="8229600" cy="1399032"/>
          </a:xfrm>
        </p:spPr>
        <p:txBody>
          <a:bodyPr/>
          <a:lstStyle/>
          <a:p>
            <a:r>
              <a:rPr lang="es-ES" dirty="0" err="1" smtClean="0"/>
              <a:t>Presentation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output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7500" r="73229" b="42812"/>
          <a:stretch>
            <a:fillRect/>
          </a:stretch>
        </p:blipFill>
        <p:spPr bwMode="auto">
          <a:xfrm>
            <a:off x="2285984" y="1428736"/>
            <a:ext cx="4500595" cy="5220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/>
              <a:t>Conclusions</a:t>
            </a:r>
            <a:endParaRPr lang="es-ES" dirty="0"/>
          </a:p>
        </p:txBody>
      </p:sp>
      <p:sp>
        <p:nvSpPr>
          <p:cNvPr id="1536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 </a:t>
            </a:r>
            <a:r>
              <a:rPr lang="es-ES" dirty="0" err="1" smtClean="0"/>
              <a:t>developed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handle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questions</a:t>
            </a:r>
            <a:r>
              <a:rPr lang="es-ES" dirty="0" smtClean="0"/>
              <a:t> of a </a:t>
            </a:r>
            <a:r>
              <a:rPr lang="es-ES" dirty="0" err="1" smtClean="0"/>
              <a:t>user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use </a:t>
            </a:r>
            <a:r>
              <a:rPr lang="es-ES" dirty="0" smtClean="0"/>
              <a:t>natural </a:t>
            </a:r>
            <a:r>
              <a:rPr lang="es-ES" dirty="0" err="1" smtClean="0"/>
              <a:t>language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Useful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people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motor </a:t>
            </a:r>
            <a:r>
              <a:rPr lang="es-ES" dirty="0" err="1" smtClean="0"/>
              <a:t>disabilities</a:t>
            </a:r>
            <a:r>
              <a:rPr lang="es-ES" dirty="0" smtClean="0"/>
              <a:t>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can </a:t>
            </a:r>
            <a:r>
              <a:rPr lang="es-ES" dirty="0" err="1" smtClean="0"/>
              <a:t>talk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Improvements</a:t>
            </a:r>
            <a:endParaRPr lang="es-ES" dirty="0" smtClean="0"/>
          </a:p>
          <a:p>
            <a:pPr lvl="1"/>
            <a:r>
              <a:rPr lang="es-ES" dirty="0" err="1" smtClean="0"/>
              <a:t>Adaptation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voice</a:t>
            </a:r>
            <a:r>
              <a:rPr lang="es-ES" dirty="0" smtClean="0"/>
              <a:t>.</a:t>
            </a:r>
          </a:p>
          <a:p>
            <a:pPr lvl="1"/>
            <a:r>
              <a:rPr lang="es-ES" dirty="0" err="1" smtClean="0"/>
              <a:t>Inclusion</a:t>
            </a:r>
            <a:r>
              <a:rPr lang="es-ES" dirty="0" smtClean="0"/>
              <a:t> of new </a:t>
            </a:r>
            <a:r>
              <a:rPr lang="es-ES" dirty="0" err="1" smtClean="0"/>
              <a:t>grammar</a:t>
            </a:r>
            <a:r>
              <a:rPr lang="es-ES" smtClean="0"/>
              <a:t> rules.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102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Introduction</a:t>
            </a:r>
          </a:p>
          <a:p>
            <a:r>
              <a:rPr lang="en-US" dirty="0" smtClean="0"/>
              <a:t> Voice to Text</a:t>
            </a:r>
          </a:p>
          <a:p>
            <a:r>
              <a:rPr lang="en-US" dirty="0" smtClean="0"/>
              <a:t> Text Processing</a:t>
            </a:r>
          </a:p>
          <a:p>
            <a:r>
              <a:rPr lang="en-US" dirty="0" smtClean="0"/>
              <a:t> Text to Voice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7B8AA-3385-45E9-BDA9-D7DF6BD10275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85720" y="2857496"/>
            <a:ext cx="8229600" cy="1399032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Introduction</a:t>
            </a:r>
            <a:endParaRPr kumimoji="0" lang="es-ES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es-ES" dirty="0" err="1" smtClean="0"/>
              <a:t>Structure</a:t>
            </a:r>
            <a:r>
              <a:rPr lang="es-ES" dirty="0" smtClean="0"/>
              <a:t> </a:t>
            </a:r>
            <a:r>
              <a:rPr lang="es-ES" dirty="0" err="1" smtClean="0"/>
              <a:t>Diagram</a:t>
            </a:r>
            <a:endParaRPr lang="es-ES" dirty="0"/>
          </a:p>
        </p:txBody>
      </p:sp>
      <p:sp>
        <p:nvSpPr>
          <p:cNvPr id="7" name="6 Forma libre"/>
          <p:cNvSpPr/>
          <p:nvPr/>
        </p:nvSpPr>
        <p:spPr>
          <a:xfrm>
            <a:off x="3857620" y="2285992"/>
            <a:ext cx="942378" cy="628252"/>
          </a:xfrm>
          <a:custGeom>
            <a:avLst/>
            <a:gdLst>
              <a:gd name="connsiteX0" fmla="*/ 0 w 942378"/>
              <a:gd name="connsiteY0" fmla="*/ 62825 h 628252"/>
              <a:gd name="connsiteX1" fmla="*/ 18401 w 942378"/>
              <a:gd name="connsiteY1" fmla="*/ 18401 h 628252"/>
              <a:gd name="connsiteX2" fmla="*/ 62825 w 942378"/>
              <a:gd name="connsiteY2" fmla="*/ 0 h 628252"/>
              <a:gd name="connsiteX3" fmla="*/ 879553 w 942378"/>
              <a:gd name="connsiteY3" fmla="*/ 0 h 628252"/>
              <a:gd name="connsiteX4" fmla="*/ 923977 w 942378"/>
              <a:gd name="connsiteY4" fmla="*/ 18401 h 628252"/>
              <a:gd name="connsiteX5" fmla="*/ 942378 w 942378"/>
              <a:gd name="connsiteY5" fmla="*/ 62825 h 628252"/>
              <a:gd name="connsiteX6" fmla="*/ 942378 w 942378"/>
              <a:gd name="connsiteY6" fmla="*/ 565427 h 628252"/>
              <a:gd name="connsiteX7" fmla="*/ 923977 w 942378"/>
              <a:gd name="connsiteY7" fmla="*/ 609851 h 628252"/>
              <a:gd name="connsiteX8" fmla="*/ 879553 w 942378"/>
              <a:gd name="connsiteY8" fmla="*/ 628252 h 628252"/>
              <a:gd name="connsiteX9" fmla="*/ 62825 w 942378"/>
              <a:gd name="connsiteY9" fmla="*/ 628252 h 628252"/>
              <a:gd name="connsiteX10" fmla="*/ 18401 w 942378"/>
              <a:gd name="connsiteY10" fmla="*/ 609851 h 628252"/>
              <a:gd name="connsiteX11" fmla="*/ 0 w 942378"/>
              <a:gd name="connsiteY11" fmla="*/ 565427 h 628252"/>
              <a:gd name="connsiteX12" fmla="*/ 0 w 942378"/>
              <a:gd name="connsiteY12" fmla="*/ 62825 h 62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2378" h="628252">
                <a:moveTo>
                  <a:pt x="0" y="62825"/>
                </a:moveTo>
                <a:cubicBezTo>
                  <a:pt x="0" y="46163"/>
                  <a:pt x="6619" y="30183"/>
                  <a:pt x="18401" y="18401"/>
                </a:cubicBezTo>
                <a:cubicBezTo>
                  <a:pt x="30183" y="6619"/>
                  <a:pt x="46163" y="0"/>
                  <a:pt x="62825" y="0"/>
                </a:cubicBezTo>
                <a:lnTo>
                  <a:pt x="879553" y="0"/>
                </a:lnTo>
                <a:cubicBezTo>
                  <a:pt x="896215" y="0"/>
                  <a:pt x="912195" y="6619"/>
                  <a:pt x="923977" y="18401"/>
                </a:cubicBezTo>
                <a:cubicBezTo>
                  <a:pt x="935759" y="30183"/>
                  <a:pt x="942378" y="46163"/>
                  <a:pt x="942378" y="62825"/>
                </a:cubicBezTo>
                <a:lnTo>
                  <a:pt x="942378" y="565427"/>
                </a:lnTo>
                <a:cubicBezTo>
                  <a:pt x="942378" y="582089"/>
                  <a:pt x="935759" y="598069"/>
                  <a:pt x="923977" y="609851"/>
                </a:cubicBezTo>
                <a:cubicBezTo>
                  <a:pt x="912195" y="621633"/>
                  <a:pt x="896215" y="628252"/>
                  <a:pt x="879553" y="628252"/>
                </a:cubicBezTo>
                <a:lnTo>
                  <a:pt x="62825" y="628252"/>
                </a:lnTo>
                <a:cubicBezTo>
                  <a:pt x="46163" y="628252"/>
                  <a:pt x="30183" y="621633"/>
                  <a:pt x="18401" y="609851"/>
                </a:cubicBezTo>
                <a:cubicBezTo>
                  <a:pt x="6619" y="598069"/>
                  <a:pt x="0" y="582089"/>
                  <a:pt x="0" y="565427"/>
                </a:cubicBezTo>
                <a:lnTo>
                  <a:pt x="0" y="6282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741" tIns="71741" rIns="71741" bIns="71741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400" kern="1200" dirty="0" err="1" smtClean="0"/>
              <a:t>System</a:t>
            </a:r>
            <a:endParaRPr lang="es-ES" sz="1400" kern="1200" dirty="0"/>
          </a:p>
        </p:txBody>
      </p:sp>
      <p:grpSp>
        <p:nvGrpSpPr>
          <p:cNvPr id="28" name="27 Grupo"/>
          <p:cNvGrpSpPr/>
          <p:nvPr/>
        </p:nvGrpSpPr>
        <p:grpSpPr>
          <a:xfrm>
            <a:off x="500034" y="2914244"/>
            <a:ext cx="3840192" cy="1759107"/>
            <a:chOff x="500034" y="2914244"/>
            <a:chExt cx="3840192" cy="1759107"/>
          </a:xfrm>
        </p:grpSpPr>
        <p:sp>
          <p:nvSpPr>
            <p:cNvPr id="8" name="7 Forma libre"/>
            <p:cNvSpPr/>
            <p:nvPr/>
          </p:nvSpPr>
          <p:spPr>
            <a:xfrm>
              <a:off x="1583769" y="2914244"/>
              <a:ext cx="2756457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756457" y="0"/>
                  </a:moveTo>
                  <a:lnTo>
                    <a:pt x="2756457" y="125650"/>
                  </a:lnTo>
                  <a:lnTo>
                    <a:pt x="0" y="125650"/>
                  </a:lnTo>
                  <a:lnTo>
                    <a:pt x="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Forma libre"/>
            <p:cNvSpPr/>
            <p:nvPr/>
          </p:nvSpPr>
          <p:spPr>
            <a:xfrm>
              <a:off x="1112580" y="3165545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Question</a:t>
              </a:r>
              <a:endParaRPr lang="es-ES" sz="1400" kern="1200" dirty="0"/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971223" y="3793798"/>
              <a:ext cx="612546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12546" y="0"/>
                  </a:moveTo>
                  <a:lnTo>
                    <a:pt x="612546" y="125650"/>
                  </a:lnTo>
                  <a:lnTo>
                    <a:pt x="0" y="125650"/>
                  </a:lnTo>
                  <a:lnTo>
                    <a:pt x="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500034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voice</a:t>
              </a:r>
              <a:endParaRPr lang="es-ES" sz="1400" kern="1200" dirty="0"/>
            </a:p>
          </p:txBody>
        </p:sp>
        <p:sp>
          <p:nvSpPr>
            <p:cNvPr id="12" name="11 Forma libre"/>
            <p:cNvSpPr/>
            <p:nvPr/>
          </p:nvSpPr>
          <p:spPr>
            <a:xfrm>
              <a:off x="1583769" y="3793798"/>
              <a:ext cx="612546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650"/>
                  </a:lnTo>
                  <a:lnTo>
                    <a:pt x="612546" y="125650"/>
                  </a:lnTo>
                  <a:lnTo>
                    <a:pt x="612546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Forma libre"/>
            <p:cNvSpPr/>
            <p:nvPr/>
          </p:nvSpPr>
          <p:spPr>
            <a:xfrm>
              <a:off x="1725126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PHP</a:t>
              </a:r>
              <a:endParaRPr lang="es-ES" sz="1400" kern="1200" dirty="0"/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2950218" y="2914244"/>
            <a:ext cx="2167470" cy="1759107"/>
            <a:chOff x="2950218" y="2914244"/>
            <a:chExt cx="2167470" cy="1759107"/>
          </a:xfrm>
        </p:grpSpPr>
        <p:sp>
          <p:nvSpPr>
            <p:cNvPr id="14" name="13 Forma libre"/>
            <p:cNvSpPr/>
            <p:nvPr/>
          </p:nvSpPr>
          <p:spPr>
            <a:xfrm>
              <a:off x="4033953" y="2914244"/>
              <a:ext cx="306273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06273" y="0"/>
                  </a:moveTo>
                  <a:lnTo>
                    <a:pt x="306273" y="125650"/>
                  </a:lnTo>
                  <a:lnTo>
                    <a:pt x="0" y="125650"/>
                  </a:lnTo>
                  <a:lnTo>
                    <a:pt x="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14 Forma libre"/>
            <p:cNvSpPr/>
            <p:nvPr/>
          </p:nvSpPr>
          <p:spPr>
            <a:xfrm>
              <a:off x="3562764" y="3165545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Process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Question</a:t>
              </a:r>
              <a:r>
                <a:rPr lang="es-ES" sz="1400" kern="1200" dirty="0" smtClean="0"/>
                <a:t> </a:t>
              </a:r>
              <a:endParaRPr lang="es-ES" sz="1400" kern="1200" dirty="0"/>
            </a:p>
          </p:txBody>
        </p:sp>
        <p:sp>
          <p:nvSpPr>
            <p:cNvPr id="16" name="15 Forma libre"/>
            <p:cNvSpPr/>
            <p:nvPr/>
          </p:nvSpPr>
          <p:spPr>
            <a:xfrm>
              <a:off x="3421407" y="3793798"/>
              <a:ext cx="612546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12546" y="0"/>
                  </a:moveTo>
                  <a:lnTo>
                    <a:pt x="612546" y="125650"/>
                  </a:lnTo>
                  <a:lnTo>
                    <a:pt x="0" y="125650"/>
                  </a:lnTo>
                  <a:lnTo>
                    <a:pt x="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16 Forma libre"/>
            <p:cNvSpPr/>
            <p:nvPr/>
          </p:nvSpPr>
          <p:spPr>
            <a:xfrm>
              <a:off x="2950218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subject</a:t>
              </a:r>
              <a:endParaRPr lang="es-ES" sz="1400" kern="1200" dirty="0"/>
            </a:p>
          </p:txBody>
        </p:sp>
        <p:sp>
          <p:nvSpPr>
            <p:cNvPr id="18" name="17 Forma libre"/>
            <p:cNvSpPr/>
            <p:nvPr/>
          </p:nvSpPr>
          <p:spPr>
            <a:xfrm>
              <a:off x="4033953" y="3793798"/>
              <a:ext cx="612546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650"/>
                  </a:lnTo>
                  <a:lnTo>
                    <a:pt x="612546" y="125650"/>
                  </a:lnTo>
                  <a:lnTo>
                    <a:pt x="612546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18 Forma libre"/>
            <p:cNvSpPr/>
            <p:nvPr/>
          </p:nvSpPr>
          <p:spPr>
            <a:xfrm>
              <a:off x="4175310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object</a:t>
              </a:r>
              <a:endParaRPr lang="es-ES" sz="1400" kern="1200" dirty="0"/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4340226" y="2914244"/>
            <a:ext cx="4452739" cy="1759107"/>
            <a:chOff x="4340226" y="2914244"/>
            <a:chExt cx="4452739" cy="1759107"/>
          </a:xfrm>
        </p:grpSpPr>
        <p:sp>
          <p:nvSpPr>
            <p:cNvPr id="24" name="23 Forma libre"/>
            <p:cNvSpPr/>
            <p:nvPr/>
          </p:nvSpPr>
          <p:spPr>
            <a:xfrm>
              <a:off x="7050964" y="3793798"/>
              <a:ext cx="91440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19 Forma libre"/>
            <p:cNvSpPr/>
            <p:nvPr/>
          </p:nvSpPr>
          <p:spPr>
            <a:xfrm>
              <a:off x="4340226" y="2914244"/>
              <a:ext cx="2756457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650"/>
                  </a:lnTo>
                  <a:lnTo>
                    <a:pt x="2756457" y="125650"/>
                  </a:lnTo>
                  <a:lnTo>
                    <a:pt x="2756457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20 Forma libre"/>
            <p:cNvSpPr/>
            <p:nvPr/>
          </p:nvSpPr>
          <p:spPr>
            <a:xfrm>
              <a:off x="6630018" y="3169006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Obtain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Answer</a:t>
              </a:r>
              <a:endParaRPr lang="es-ES" sz="1400" kern="1200" dirty="0"/>
            </a:p>
          </p:txBody>
        </p:sp>
        <p:sp>
          <p:nvSpPr>
            <p:cNvPr id="22" name="21 Forma libre"/>
            <p:cNvSpPr/>
            <p:nvPr/>
          </p:nvSpPr>
          <p:spPr>
            <a:xfrm>
              <a:off x="5871592" y="3793798"/>
              <a:ext cx="1225092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25092" y="0"/>
                  </a:moveTo>
                  <a:lnTo>
                    <a:pt x="1225092" y="125650"/>
                  </a:lnTo>
                  <a:lnTo>
                    <a:pt x="0" y="125650"/>
                  </a:lnTo>
                  <a:lnTo>
                    <a:pt x="0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22 Forma libre"/>
            <p:cNvSpPr/>
            <p:nvPr/>
          </p:nvSpPr>
          <p:spPr>
            <a:xfrm>
              <a:off x="5400402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Create</a:t>
              </a:r>
              <a:r>
                <a:rPr lang="es-ES" sz="1400" kern="1200" dirty="0" smtClean="0"/>
                <a:t> </a:t>
              </a:r>
              <a:r>
                <a:rPr lang="es-ES" sz="1400" kern="1200" dirty="0" err="1" smtClean="0"/>
                <a:t>queries</a:t>
              </a:r>
              <a:endParaRPr lang="es-ES" sz="1400" kern="1200" dirty="0"/>
            </a:p>
          </p:txBody>
        </p:sp>
        <p:sp>
          <p:nvSpPr>
            <p:cNvPr id="25" name="24 Forma libre"/>
            <p:cNvSpPr/>
            <p:nvPr/>
          </p:nvSpPr>
          <p:spPr>
            <a:xfrm>
              <a:off x="6625495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Obtain</a:t>
              </a:r>
              <a:r>
                <a:rPr lang="es-ES" sz="1400" kern="1200" dirty="0" smtClean="0"/>
                <a:t>  </a:t>
              </a:r>
              <a:r>
                <a:rPr lang="es-ES" sz="1400" kern="1200" dirty="0" err="1" smtClean="0"/>
                <a:t>answer</a:t>
              </a:r>
              <a:endParaRPr lang="es-ES" sz="1400" kern="1200" dirty="0"/>
            </a:p>
          </p:txBody>
        </p:sp>
        <p:sp>
          <p:nvSpPr>
            <p:cNvPr id="26" name="25 Forma libre"/>
            <p:cNvSpPr/>
            <p:nvPr/>
          </p:nvSpPr>
          <p:spPr>
            <a:xfrm>
              <a:off x="7096684" y="3793798"/>
              <a:ext cx="1225092" cy="25130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650"/>
                  </a:lnTo>
                  <a:lnTo>
                    <a:pt x="1225092" y="125650"/>
                  </a:lnTo>
                  <a:lnTo>
                    <a:pt x="1225092" y="251300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26 Forma libre"/>
            <p:cNvSpPr/>
            <p:nvPr/>
          </p:nvSpPr>
          <p:spPr>
            <a:xfrm>
              <a:off x="7850587" y="4045099"/>
              <a:ext cx="942378" cy="628252"/>
            </a:xfrm>
            <a:custGeom>
              <a:avLst/>
              <a:gdLst>
                <a:gd name="connsiteX0" fmla="*/ 0 w 942378"/>
                <a:gd name="connsiteY0" fmla="*/ 62825 h 628252"/>
                <a:gd name="connsiteX1" fmla="*/ 18401 w 942378"/>
                <a:gd name="connsiteY1" fmla="*/ 18401 h 628252"/>
                <a:gd name="connsiteX2" fmla="*/ 62825 w 942378"/>
                <a:gd name="connsiteY2" fmla="*/ 0 h 628252"/>
                <a:gd name="connsiteX3" fmla="*/ 879553 w 942378"/>
                <a:gd name="connsiteY3" fmla="*/ 0 h 628252"/>
                <a:gd name="connsiteX4" fmla="*/ 923977 w 942378"/>
                <a:gd name="connsiteY4" fmla="*/ 18401 h 628252"/>
                <a:gd name="connsiteX5" fmla="*/ 942378 w 942378"/>
                <a:gd name="connsiteY5" fmla="*/ 62825 h 628252"/>
                <a:gd name="connsiteX6" fmla="*/ 942378 w 942378"/>
                <a:gd name="connsiteY6" fmla="*/ 565427 h 628252"/>
                <a:gd name="connsiteX7" fmla="*/ 923977 w 942378"/>
                <a:gd name="connsiteY7" fmla="*/ 609851 h 628252"/>
                <a:gd name="connsiteX8" fmla="*/ 879553 w 942378"/>
                <a:gd name="connsiteY8" fmla="*/ 628252 h 628252"/>
                <a:gd name="connsiteX9" fmla="*/ 62825 w 942378"/>
                <a:gd name="connsiteY9" fmla="*/ 628252 h 628252"/>
                <a:gd name="connsiteX10" fmla="*/ 18401 w 942378"/>
                <a:gd name="connsiteY10" fmla="*/ 609851 h 628252"/>
                <a:gd name="connsiteX11" fmla="*/ 0 w 942378"/>
                <a:gd name="connsiteY11" fmla="*/ 565427 h 628252"/>
                <a:gd name="connsiteX12" fmla="*/ 0 w 942378"/>
                <a:gd name="connsiteY12" fmla="*/ 62825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378" h="628252">
                  <a:moveTo>
                    <a:pt x="0" y="62825"/>
                  </a:moveTo>
                  <a:cubicBezTo>
                    <a:pt x="0" y="46163"/>
                    <a:pt x="6619" y="30183"/>
                    <a:pt x="18401" y="18401"/>
                  </a:cubicBezTo>
                  <a:cubicBezTo>
                    <a:pt x="30183" y="6619"/>
                    <a:pt x="46163" y="0"/>
                    <a:pt x="62825" y="0"/>
                  </a:cubicBezTo>
                  <a:lnTo>
                    <a:pt x="879553" y="0"/>
                  </a:lnTo>
                  <a:cubicBezTo>
                    <a:pt x="896215" y="0"/>
                    <a:pt x="912195" y="6619"/>
                    <a:pt x="923977" y="18401"/>
                  </a:cubicBezTo>
                  <a:cubicBezTo>
                    <a:pt x="935759" y="30183"/>
                    <a:pt x="942378" y="46163"/>
                    <a:pt x="942378" y="62825"/>
                  </a:cubicBezTo>
                  <a:lnTo>
                    <a:pt x="942378" y="565427"/>
                  </a:lnTo>
                  <a:cubicBezTo>
                    <a:pt x="942378" y="582089"/>
                    <a:pt x="935759" y="598069"/>
                    <a:pt x="923977" y="609851"/>
                  </a:cubicBezTo>
                  <a:cubicBezTo>
                    <a:pt x="912195" y="621633"/>
                    <a:pt x="896215" y="628252"/>
                    <a:pt x="879553" y="628252"/>
                  </a:cubicBezTo>
                  <a:lnTo>
                    <a:pt x="62825" y="628252"/>
                  </a:lnTo>
                  <a:cubicBezTo>
                    <a:pt x="46163" y="628252"/>
                    <a:pt x="30183" y="621633"/>
                    <a:pt x="18401" y="609851"/>
                  </a:cubicBezTo>
                  <a:cubicBezTo>
                    <a:pt x="6619" y="598069"/>
                    <a:pt x="0" y="582089"/>
                    <a:pt x="0" y="565427"/>
                  </a:cubicBezTo>
                  <a:lnTo>
                    <a:pt x="0" y="628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41" tIns="71741" rIns="71741" bIns="717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err="1" smtClean="0"/>
                <a:t>Get</a:t>
              </a:r>
              <a:r>
                <a:rPr lang="es-ES" sz="1400" kern="1200" dirty="0" smtClean="0"/>
                <a:t> PHP</a:t>
              </a:r>
              <a:endParaRPr lang="es-ES" sz="1400" kern="1200" dirty="0"/>
            </a:p>
          </p:txBody>
        </p:sp>
      </p:grp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CuadroTexto"/>
          <p:cNvSpPr txBox="1"/>
          <p:nvPr/>
        </p:nvSpPr>
        <p:spPr>
          <a:xfrm>
            <a:off x="214282" y="5286388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system receives input as speech</a:t>
            </a:r>
          </a:p>
          <a:p>
            <a:endParaRPr lang="en-US" dirty="0" smtClean="0"/>
          </a:p>
          <a:p>
            <a:endParaRPr lang="es-E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072066" y="5282999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system provides the answer</a:t>
            </a:r>
          </a:p>
          <a:p>
            <a:endParaRPr lang="es-E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071670" y="5286388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system  processes the resulting text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5" grpId="0"/>
      <p:bldP spid="3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714620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Voice</a:t>
            </a:r>
            <a:endParaRPr lang="es-ES" sz="1400" dirty="0"/>
          </a:p>
        </p:txBody>
      </p:sp>
      <p:cxnSp>
        <p:nvCxnSpPr>
          <p:cNvPr id="7" name="6 Conector recto de flecha"/>
          <p:cNvCxnSpPr>
            <a:stCxn id="5" idx="2"/>
          </p:cNvCxnSpPr>
          <p:nvPr/>
        </p:nvCxnSpPr>
        <p:spPr>
          <a:xfrm rot="16200000" flipH="1">
            <a:off x="743220" y="3243558"/>
            <a:ext cx="478041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8001024" y="464344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7643834" y="4857760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Computer</a:t>
            </a:r>
            <a:r>
              <a:rPr lang="es-ES" sz="1400" dirty="0" smtClean="0"/>
              <a:t> </a:t>
            </a:r>
            <a:r>
              <a:rPr lang="es-ES" sz="1400" dirty="0" err="1" smtClean="0"/>
              <a:t>voice</a:t>
            </a:r>
            <a:endParaRPr lang="es-ES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00034" y="4786323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“</a:t>
            </a:r>
            <a:r>
              <a:rPr lang="es-ES" sz="1400" dirty="0" err="1"/>
              <a:t>w</a:t>
            </a:r>
            <a:r>
              <a:rPr lang="es-ES" sz="1400" dirty="0" err="1" smtClean="0"/>
              <a:t>ho</a:t>
            </a:r>
            <a:r>
              <a:rPr lang="es-ES" sz="1400" dirty="0" smtClean="0"/>
              <a:t> </a:t>
            </a:r>
            <a:r>
              <a:rPr lang="es-ES" sz="1400" dirty="0" err="1" smtClean="0"/>
              <a:t>is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husband</a:t>
            </a:r>
            <a:r>
              <a:rPr lang="es-ES" sz="1400" dirty="0" smtClean="0"/>
              <a:t> of…”</a:t>
            </a:r>
            <a:endParaRPr lang="es-ES" sz="1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571604" y="2587620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“[</a:t>
            </a:r>
            <a:r>
              <a:rPr lang="es-ES" sz="1400" dirty="0" err="1" smtClean="0"/>
              <a:t>who,is,the,husband,of</a:t>
            </a:r>
            <a:r>
              <a:rPr lang="es-ES" sz="1400" dirty="0" smtClean="0"/>
              <a:t>,…]”</a:t>
            </a:r>
            <a:endParaRPr lang="es-ES" sz="1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643570" y="457200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[</a:t>
            </a:r>
            <a:r>
              <a:rPr lang="es-ES" sz="1400" dirty="0" err="1" smtClean="0"/>
              <a:t>the,husband,of</a:t>
            </a:r>
            <a:r>
              <a:rPr lang="es-ES" sz="1400" dirty="0" smtClean="0"/>
              <a:t>,…]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643702" y="2554282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“</a:t>
            </a:r>
            <a:r>
              <a:rPr lang="es-ES" sz="1400" dirty="0" err="1" smtClean="0"/>
              <a:t>the,husband,of</a:t>
            </a:r>
            <a:r>
              <a:rPr lang="es-ES" sz="1400" dirty="0" smtClean="0"/>
              <a:t>,…”</a:t>
            </a:r>
            <a:endParaRPr lang="es-ES" sz="1400" dirty="0"/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-642974" y="267494"/>
            <a:ext cx="8229600" cy="1399032"/>
          </a:xfrm>
        </p:spPr>
        <p:txBody>
          <a:bodyPr/>
          <a:lstStyle/>
          <a:p>
            <a:pPr algn="ctr"/>
            <a:r>
              <a:rPr lang="es-ES" dirty="0" err="1" smtClean="0"/>
              <a:t>Programming</a:t>
            </a:r>
            <a:r>
              <a:rPr lang="es-ES" dirty="0" smtClean="0"/>
              <a:t> </a:t>
            </a:r>
            <a:r>
              <a:rPr lang="es-ES" dirty="0" err="1" smtClean="0"/>
              <a:t>languages</a:t>
            </a:r>
            <a:endParaRPr lang="es-E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7B8AA-3385-45E9-BDA9-D7DF6BD10275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85720" y="2857496"/>
            <a:ext cx="8229600" cy="1399032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Voice</a:t>
            </a:r>
            <a:r>
              <a:rPr lang="es-E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to</a:t>
            </a:r>
            <a:r>
              <a:rPr lang="es-E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42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text</a:t>
            </a:r>
            <a:endParaRPr lang="es-ES" sz="4200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4200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Speech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8"/>
            <a:ext cx="8229600" cy="3143264"/>
          </a:xfrm>
        </p:spPr>
        <p:txBody>
          <a:bodyPr>
            <a:normAutofit/>
          </a:bodyPr>
          <a:lstStyle/>
          <a:p>
            <a:r>
              <a:rPr lang="es-ES" dirty="0" smtClean="0"/>
              <a:t>Google </a:t>
            </a:r>
            <a:r>
              <a:rPr lang="es-ES" dirty="0" err="1" smtClean="0"/>
              <a:t>technology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automatic</a:t>
            </a:r>
            <a:r>
              <a:rPr lang="es-ES" dirty="0" smtClean="0"/>
              <a:t> </a:t>
            </a:r>
            <a:r>
              <a:rPr lang="es-ES" dirty="0" err="1" smtClean="0"/>
              <a:t>speech</a:t>
            </a:r>
            <a:r>
              <a:rPr lang="es-ES" dirty="0" smtClean="0"/>
              <a:t> </a:t>
            </a:r>
            <a:r>
              <a:rPr lang="es-ES" dirty="0" err="1" smtClean="0"/>
              <a:t>recognition</a:t>
            </a:r>
            <a:r>
              <a:rPr lang="es-ES" dirty="0" smtClean="0"/>
              <a:t> (ASR).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1026" name="Picture 2" descr="C:\Documents and Settings\usuario\Mis documentos\Prolog\form.png"/>
          <p:cNvPicPr>
            <a:picLocks noChangeAspect="1" noChangeArrowheads="1"/>
          </p:cNvPicPr>
          <p:nvPr/>
        </p:nvPicPr>
        <p:blipFill>
          <a:blip r:embed="rId2" cstate="print"/>
          <a:srcRect r="2586" b="55000"/>
          <a:stretch>
            <a:fillRect/>
          </a:stretch>
        </p:blipFill>
        <p:spPr bwMode="auto">
          <a:xfrm>
            <a:off x="113077" y="3178012"/>
            <a:ext cx="8917847" cy="1894062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User</a:t>
            </a:r>
            <a:r>
              <a:rPr lang="es-ES" dirty="0" smtClean="0"/>
              <a:t> interface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8"/>
            <a:ext cx="8229600" cy="3143264"/>
          </a:xfrm>
        </p:spPr>
        <p:txBody>
          <a:bodyPr>
            <a:norm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formulates</a:t>
            </a:r>
            <a:r>
              <a:rPr lang="es-ES" dirty="0" smtClean="0"/>
              <a:t> a </a:t>
            </a:r>
            <a:r>
              <a:rPr lang="es-ES" dirty="0" err="1" smtClean="0"/>
              <a:t>question</a:t>
            </a:r>
            <a:r>
              <a:rPr lang="es-ES" dirty="0" smtClean="0"/>
              <a:t> </a:t>
            </a:r>
            <a:r>
              <a:rPr lang="es-ES" dirty="0" err="1" smtClean="0"/>
              <a:t>speaking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natural </a:t>
            </a:r>
            <a:r>
              <a:rPr lang="es-ES" dirty="0" err="1" smtClean="0"/>
              <a:t>language</a:t>
            </a:r>
            <a:r>
              <a:rPr lang="es-ES" dirty="0" smtClean="0"/>
              <a:t> </a:t>
            </a:r>
            <a:r>
              <a:rPr lang="es-ES" dirty="0" err="1" smtClean="0"/>
              <a:t>using</a:t>
            </a:r>
            <a:r>
              <a:rPr lang="es-ES" dirty="0" smtClean="0"/>
              <a:t> a </a:t>
            </a:r>
            <a:r>
              <a:rPr lang="es-ES" dirty="0" err="1" smtClean="0"/>
              <a:t>microphone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1026" name="Picture 2" descr="C:\Documents and Settings\usuario\Mis documentos\Prolog\form.png"/>
          <p:cNvPicPr>
            <a:picLocks noChangeAspect="1" noChangeArrowheads="1"/>
          </p:cNvPicPr>
          <p:nvPr/>
        </p:nvPicPr>
        <p:blipFill>
          <a:blip r:embed="rId2" cstate="print"/>
          <a:srcRect r="2586" b="55000"/>
          <a:stretch>
            <a:fillRect/>
          </a:stretch>
        </p:blipFill>
        <p:spPr bwMode="auto">
          <a:xfrm>
            <a:off x="113077" y="3178012"/>
            <a:ext cx="8917847" cy="1894062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601208"/>
            <a:ext cx="8686800" cy="1399032"/>
          </a:xfrm>
        </p:spPr>
        <p:txBody>
          <a:bodyPr/>
          <a:lstStyle/>
          <a:p>
            <a:r>
              <a:rPr lang="es-ES" dirty="0" err="1" smtClean="0"/>
              <a:t>Javascript</a:t>
            </a:r>
            <a:r>
              <a:rPr lang="es-ES" dirty="0" smtClean="0"/>
              <a:t> data </a:t>
            </a:r>
            <a:r>
              <a:rPr lang="es-ES" dirty="0" err="1" smtClean="0"/>
              <a:t>transformation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speech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saved</a:t>
            </a:r>
            <a:r>
              <a:rPr lang="es-ES" sz="2800" dirty="0" smtClean="0"/>
              <a:t> in a variable as a </a:t>
            </a:r>
            <a:r>
              <a:rPr lang="es-ES" sz="2800" dirty="0" err="1" smtClean="0"/>
              <a:t>string</a:t>
            </a:r>
            <a:r>
              <a:rPr lang="es-ES" sz="2800" dirty="0" smtClean="0"/>
              <a:t>.</a:t>
            </a:r>
          </a:p>
          <a:p>
            <a:endParaRPr lang="es-ES" sz="2800" dirty="0" smtClean="0"/>
          </a:p>
          <a:p>
            <a:endParaRPr lang="es-ES" sz="28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70B2-42FD-415A-994E-C950FD007574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516" t="27188" r="43164" b="46562"/>
          <a:stretch>
            <a:fillRect/>
          </a:stretch>
        </p:blipFill>
        <p:spPr bwMode="auto">
          <a:xfrm>
            <a:off x="1017959" y="3143248"/>
            <a:ext cx="742955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3869812" y="3810574"/>
            <a:ext cx="857256" cy="285752"/>
          </a:xfrm>
          <a:prstGeom prst="rect">
            <a:avLst/>
          </a:prstGeom>
          <a:solidFill>
            <a:schemeClr val="accent1">
              <a:alpha val="49000"/>
            </a:schemeClr>
          </a:solidFill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827</TotalTime>
  <Words>571</Words>
  <Application>Microsoft Office PowerPoint</Application>
  <PresentationFormat>Presentación en pantalla (4:3)</PresentationFormat>
  <Paragraphs>148</Paragraphs>
  <Slides>19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Brío</vt:lpstr>
      <vt:lpstr>Dialogue System: Speech – Text - Speech</vt:lpstr>
      <vt:lpstr>Summary</vt:lpstr>
      <vt:lpstr>Diapositiva 3</vt:lpstr>
      <vt:lpstr>Structure Diagram</vt:lpstr>
      <vt:lpstr>Programming languages</vt:lpstr>
      <vt:lpstr>Diapositiva 6</vt:lpstr>
      <vt:lpstr>Speech to text</vt:lpstr>
      <vt:lpstr>User interface</vt:lpstr>
      <vt:lpstr>Javascript data transformation</vt:lpstr>
      <vt:lpstr>Data transformation</vt:lpstr>
      <vt:lpstr>Diapositiva 11</vt:lpstr>
      <vt:lpstr>Text processing with Prolog</vt:lpstr>
      <vt:lpstr>Text processing with Prolog</vt:lpstr>
      <vt:lpstr>Text processing with Prolog</vt:lpstr>
      <vt:lpstr>Text processing with Prolog</vt:lpstr>
      <vt:lpstr>Diapositiva 16</vt:lpstr>
      <vt:lpstr>Transforming the output</vt:lpstr>
      <vt:lpstr>Presentation of the output</vt:lpstr>
      <vt:lpstr>Conclusions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 Detection &amp; Voice Recognition</dc:title>
  <dc:creator>etsinf</dc:creator>
  <cp:lastModifiedBy>Usuario</cp:lastModifiedBy>
  <cp:revision>72</cp:revision>
  <dcterms:created xsi:type="dcterms:W3CDTF">2011-04-07T14:34:14Z</dcterms:created>
  <dcterms:modified xsi:type="dcterms:W3CDTF">2012-03-23T14:24:18Z</dcterms:modified>
</cp:coreProperties>
</file>