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6" r:id="rId13"/>
    <p:sldId id="267" r:id="rId14"/>
    <p:sldId id="268" r:id="rId15"/>
  </p:sldIdLst>
  <p:sldSz cx="10080625" cy="7559675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04" y="-108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2 Marcador de fecha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3 Marcador de pie de página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4 Marcador de número de diapositiva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3BDFD51-8202-4FC6-BD33-17211BC43242}" type="slidenum">
              <a:rPr/>
              <a:pPr marL="0" marR="0" lvl="0" indent="0" algn="r" defTabSz="914400" rtl="0" fontAlgn="auto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fi-FI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601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fi-FI"/>
          </a:p>
        </p:txBody>
      </p:sp>
      <p:sp>
        <p:nvSpPr>
          <p:cNvPr id="4" name="3 Marcador de encabezado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318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fi-FI"/>
          </a:p>
        </p:txBody>
      </p:sp>
      <p:sp>
        <p:nvSpPr>
          <p:cNvPr id="5" name="4 Marcador de fecha"/>
          <p:cNvSpPr txBox="1">
            <a:spLocks noGrp="1"/>
          </p:cNvSpPr>
          <p:nvPr>
            <p:ph type="dt" idx="1"/>
          </p:nvPr>
        </p:nvSpPr>
        <p:spPr>
          <a:xfrm>
            <a:off x="4279318" y="0"/>
            <a:ext cx="3280318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fi-FI"/>
          </a:p>
        </p:txBody>
      </p:sp>
      <p:sp>
        <p:nvSpPr>
          <p:cNvPr id="6" name="5 Marcador de pie de página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318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fi-FI"/>
          </a:p>
        </p:txBody>
      </p:sp>
      <p:sp>
        <p:nvSpPr>
          <p:cNvPr id="7" name="6 Marcador de número de diapositiva"/>
          <p:cNvSpPr txBox="1">
            <a:spLocks noGrp="1"/>
          </p:cNvSpPr>
          <p:nvPr>
            <p:ph type="sldNum" sz="quarter" idx="5"/>
          </p:nvPr>
        </p:nvSpPr>
        <p:spPr>
          <a:xfrm>
            <a:off x="4279318" y="10157402"/>
            <a:ext cx="3280318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B1B0EB28-2118-499E-A80F-01676C40CBBB}" type="slidenum">
              <a:rPr/>
              <a:pPr lvl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SzPct val="45000"/>
      <a:buFont typeface="StarSymbol"/>
      <a:buChar char="●"/>
      <a:tabLst/>
      <a:defRPr lang="fi-FI" sz="2000" b="0" i="0" u="none" strike="noStrike" kern="0" cap="none" spc="0" baseline="0">
        <a:solidFill>
          <a:srgbClr val="000000"/>
        </a:solidFill>
        <a:uFillTx/>
        <a:latin typeface="Arial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2 Marcador de notas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721038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ctrTitle"/>
          </p:nvPr>
        </p:nvSpPr>
        <p:spPr>
          <a:xfrm>
            <a:off x="755651" y="2347914"/>
            <a:ext cx="8569327" cy="1620838"/>
          </a:xfrm>
        </p:spPr>
        <p:txBody>
          <a:bodyPr/>
          <a:lstStyle>
            <a:lvl1pPr>
              <a:defRPr lang="es-ES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 txBox="1">
            <a:spLocks noGrp="1"/>
          </p:cNvSpPr>
          <p:nvPr>
            <p:ph type="subTitle" idx="1"/>
          </p:nvPr>
        </p:nvSpPr>
        <p:spPr>
          <a:xfrm>
            <a:off x="1512883" y="4283077"/>
            <a:ext cx="7056433" cy="1931990"/>
          </a:xfrm>
        </p:spPr>
        <p:txBody>
          <a:bodyPr anchorCtr="1"/>
          <a:lstStyle>
            <a:lvl1pPr marL="0" indent="0" algn="ctr">
              <a:buNone/>
              <a:defRPr lang="es-ES">
                <a:solidFill>
                  <a:srgbClr val="898989"/>
                </a:solidFill>
              </a:defRPr>
            </a:lvl1pPr>
          </a:lstStyle>
          <a:p>
            <a:pPr lvl="0"/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4BC0FE1-8454-4314-8596-7DB7945C20BD}" type="slidenum">
              <a:rPr/>
              <a:pPr lvl="0"/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s-ES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lang="es-ES"/>
            </a:lvl1pPr>
            <a:lvl2pPr>
              <a:defRPr lang="es-ES"/>
            </a:lvl2pPr>
            <a:lvl3pPr>
              <a:defRPr lang="es-ES"/>
            </a:lvl3pPr>
            <a:lvl4pPr>
              <a:defRPr lang="es-ES"/>
            </a:lvl4pPr>
            <a:lvl5pPr>
              <a:defRPr lang="es-ES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7B6A12F-1749-4F9B-9EA4-C9B47AAC8D1C}" type="slidenum">
              <a:rPr/>
              <a:pPr lvl="0"/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 txBox="1">
            <a:spLocks noGrp="1"/>
          </p:cNvSpPr>
          <p:nvPr>
            <p:ph type="title" orient="vert"/>
          </p:nvPr>
        </p:nvSpPr>
        <p:spPr>
          <a:xfrm>
            <a:off x="7299326" y="0"/>
            <a:ext cx="2276471" cy="6757992"/>
          </a:xfrm>
        </p:spPr>
        <p:txBody>
          <a:bodyPr vert="eaVert"/>
          <a:lstStyle>
            <a:lvl1pPr>
              <a:defRPr lang="es-ES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 txBox="1">
            <a:spLocks noGrp="1"/>
          </p:cNvSpPr>
          <p:nvPr>
            <p:ph type="body" orient="vert" idx="1"/>
          </p:nvPr>
        </p:nvSpPr>
        <p:spPr>
          <a:xfrm>
            <a:off x="468309" y="0"/>
            <a:ext cx="6678613" cy="6757992"/>
          </a:xfrm>
        </p:spPr>
        <p:txBody>
          <a:bodyPr vert="eaVert"/>
          <a:lstStyle>
            <a:lvl1pPr>
              <a:defRPr lang="es-ES"/>
            </a:lvl1pPr>
            <a:lvl2pPr>
              <a:defRPr lang="es-ES"/>
            </a:lvl2pPr>
            <a:lvl3pPr>
              <a:defRPr lang="es-ES"/>
            </a:lvl3pPr>
            <a:lvl4pPr>
              <a:defRPr lang="es-ES"/>
            </a:lvl4pPr>
            <a:lvl5pPr>
              <a:defRPr lang="es-ES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532D14-7263-4C4C-9D2B-57A1019CC7D5}" type="slidenum">
              <a:rPr/>
              <a:pPr lvl="0"/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s-ES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es-ES"/>
            </a:lvl1pPr>
            <a:lvl2pPr>
              <a:defRPr lang="es-ES"/>
            </a:lvl2pPr>
            <a:lvl3pPr>
              <a:defRPr lang="es-ES"/>
            </a:lvl3pPr>
            <a:lvl4pPr>
              <a:defRPr lang="es-ES"/>
            </a:lvl4pPr>
            <a:lvl5pPr>
              <a:defRPr lang="es-ES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D1C72F1-F67D-47FA-BF0B-13B8C6F3C4B3}" type="slidenum">
              <a:rPr/>
              <a:pPr lvl="0"/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796927" y="4857749"/>
            <a:ext cx="8567735" cy="1501773"/>
          </a:xfrm>
        </p:spPr>
        <p:txBody>
          <a:bodyPr anchor="t"/>
          <a:lstStyle>
            <a:lvl1pPr>
              <a:defRPr lang="es-ES" sz="4000" cap="all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1"/>
          </p:nvPr>
        </p:nvSpPr>
        <p:spPr>
          <a:xfrm>
            <a:off x="796927" y="3203572"/>
            <a:ext cx="8567735" cy="1654177"/>
          </a:xfrm>
        </p:spPr>
        <p:txBody>
          <a:bodyPr anchor="b"/>
          <a:lstStyle>
            <a:lvl1pPr marL="0" indent="0">
              <a:buNone/>
              <a:defRPr lang="es-ES"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5EA17E5-3D7D-4C13-9C9A-587CD04CE1D6}" type="slidenum">
              <a:rPr/>
              <a:pPr lvl="0"/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s-ES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 txBox="1">
            <a:spLocks noGrp="1"/>
          </p:cNvSpPr>
          <p:nvPr>
            <p:ph idx="1"/>
          </p:nvPr>
        </p:nvSpPr>
        <p:spPr>
          <a:xfrm>
            <a:off x="503240" y="1768477"/>
            <a:ext cx="4459291" cy="4989515"/>
          </a:xfrm>
        </p:spPr>
        <p:txBody>
          <a:bodyPr/>
          <a:lstStyle>
            <a:lvl1pPr>
              <a:defRPr lang="es-ES" sz="2800"/>
            </a:lvl1pPr>
            <a:lvl2pPr>
              <a:defRPr lang="es-ES" sz="2400"/>
            </a:lvl2pPr>
            <a:lvl3pPr>
              <a:defRPr lang="es-ES" sz="2000"/>
            </a:lvl3pPr>
            <a:lvl4pPr>
              <a:defRPr lang="es-ES" sz="1800"/>
            </a:lvl4pPr>
            <a:lvl5pPr>
              <a:defRPr lang="es-ES" sz="18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 txBox="1">
            <a:spLocks noGrp="1"/>
          </p:cNvSpPr>
          <p:nvPr>
            <p:ph idx="2"/>
          </p:nvPr>
        </p:nvSpPr>
        <p:spPr>
          <a:xfrm>
            <a:off x="5114925" y="1768477"/>
            <a:ext cx="4460872" cy="4989515"/>
          </a:xfrm>
        </p:spPr>
        <p:txBody>
          <a:bodyPr/>
          <a:lstStyle>
            <a:lvl1pPr>
              <a:defRPr lang="es-ES" sz="2800"/>
            </a:lvl1pPr>
            <a:lvl2pPr>
              <a:defRPr lang="es-ES" sz="2400"/>
            </a:lvl2pPr>
            <a:lvl3pPr>
              <a:defRPr lang="es-ES" sz="2000"/>
            </a:lvl3pPr>
            <a:lvl4pPr>
              <a:defRPr lang="es-ES" sz="1800"/>
            </a:lvl4pPr>
            <a:lvl5pPr>
              <a:defRPr lang="es-ES" sz="18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6" name="5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7" name="6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BA54298-6AC9-4F7A-B523-EEAAF15C0421}" type="slidenum">
              <a:rPr/>
              <a:pPr lvl="0"/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504821" y="303215"/>
            <a:ext cx="9072567" cy="1258891"/>
          </a:xfrm>
        </p:spPr>
        <p:txBody>
          <a:bodyPr/>
          <a:lstStyle>
            <a:lvl1pPr>
              <a:defRPr lang="es-ES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1"/>
          </p:nvPr>
        </p:nvSpPr>
        <p:spPr>
          <a:xfrm>
            <a:off x="504821" y="1692270"/>
            <a:ext cx="4452935" cy="704846"/>
          </a:xfrm>
        </p:spPr>
        <p:txBody>
          <a:bodyPr anchor="b"/>
          <a:lstStyle>
            <a:lvl1pPr marL="0" indent="0">
              <a:buNone/>
              <a:defRPr lang="es-ES" sz="2400" b="1"/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 txBox="1">
            <a:spLocks noGrp="1"/>
          </p:cNvSpPr>
          <p:nvPr>
            <p:ph idx="2"/>
          </p:nvPr>
        </p:nvSpPr>
        <p:spPr>
          <a:xfrm>
            <a:off x="504821" y="2397127"/>
            <a:ext cx="4452935" cy="4356101"/>
          </a:xfrm>
        </p:spPr>
        <p:txBody>
          <a:bodyPr/>
          <a:lstStyle>
            <a:lvl1pPr>
              <a:defRPr lang="es-ES" sz="2400"/>
            </a:lvl1pPr>
            <a:lvl2pPr>
              <a:defRPr lang="es-ES" sz="2000"/>
            </a:lvl2pPr>
            <a:lvl3pPr>
              <a:defRPr lang="es-ES" sz="1800"/>
            </a:lvl3pPr>
            <a:lvl4pPr>
              <a:defRPr lang="es-ES" sz="1600"/>
            </a:lvl4pPr>
            <a:lvl5pPr>
              <a:defRPr lang="es-ES" sz="16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 txBox="1">
            <a:spLocks noGrp="1"/>
          </p:cNvSpPr>
          <p:nvPr>
            <p:ph type="body" idx="3"/>
          </p:nvPr>
        </p:nvSpPr>
        <p:spPr>
          <a:xfrm>
            <a:off x="5121270" y="1692270"/>
            <a:ext cx="4456108" cy="704846"/>
          </a:xfrm>
        </p:spPr>
        <p:txBody>
          <a:bodyPr anchor="b"/>
          <a:lstStyle>
            <a:lvl1pPr marL="0" indent="0">
              <a:buNone/>
              <a:defRPr lang="es-ES" sz="2400" b="1"/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 txBox="1">
            <a:spLocks noGrp="1"/>
          </p:cNvSpPr>
          <p:nvPr>
            <p:ph idx="4"/>
          </p:nvPr>
        </p:nvSpPr>
        <p:spPr>
          <a:xfrm>
            <a:off x="5121270" y="2397127"/>
            <a:ext cx="4456108" cy="4356101"/>
          </a:xfrm>
        </p:spPr>
        <p:txBody>
          <a:bodyPr/>
          <a:lstStyle>
            <a:lvl1pPr>
              <a:defRPr lang="es-ES" sz="2400"/>
            </a:lvl1pPr>
            <a:lvl2pPr>
              <a:defRPr lang="es-ES" sz="2000"/>
            </a:lvl2pPr>
            <a:lvl3pPr>
              <a:defRPr lang="es-ES" sz="1800"/>
            </a:lvl3pPr>
            <a:lvl4pPr>
              <a:defRPr lang="es-ES" sz="1600"/>
            </a:lvl4pPr>
            <a:lvl5pPr>
              <a:defRPr lang="es-ES" sz="16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8" name="7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9" name="8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07E23EF-6A9C-447B-B246-A51A7C9B506D}" type="slidenum">
              <a:rPr/>
              <a:pPr lvl="0"/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s-ES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4" name="3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5" name="4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512709F-4CD0-4147-902E-81C8F6E0C2C8}" type="slidenum">
              <a:rPr/>
              <a:pPr lvl="0"/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3" name="2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4" name="3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A00E8C3-3370-43A1-B428-82635A73A640}" type="slidenum">
              <a:rPr/>
              <a:pPr lvl="0"/>
              <a:t>‹#›</a:t>
            </a:fld>
            <a:endParaRPr lang="fi-FI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504821" y="301623"/>
            <a:ext cx="3316291" cy="1279529"/>
          </a:xfrm>
        </p:spPr>
        <p:txBody>
          <a:bodyPr anchor="b"/>
          <a:lstStyle>
            <a:lvl1pPr>
              <a:defRPr lang="es-ES" sz="2000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 txBox="1">
            <a:spLocks noGrp="1"/>
          </p:cNvSpPr>
          <p:nvPr>
            <p:ph idx="1"/>
          </p:nvPr>
        </p:nvSpPr>
        <p:spPr>
          <a:xfrm>
            <a:off x="3941758" y="301623"/>
            <a:ext cx="5635620" cy="6451604"/>
          </a:xfrm>
        </p:spPr>
        <p:txBody>
          <a:bodyPr/>
          <a:lstStyle>
            <a:lvl1pPr>
              <a:defRPr lang="es-ES"/>
            </a:lvl1pPr>
            <a:lvl2pPr>
              <a:defRPr lang="es-ES"/>
            </a:lvl2pPr>
            <a:lvl3pPr>
              <a:defRPr lang="es-ES"/>
            </a:lvl3pPr>
            <a:lvl4pPr>
              <a:defRPr lang="es-ES"/>
            </a:lvl4pPr>
            <a:lvl5pPr>
              <a:defRPr lang="es-ES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 txBox="1">
            <a:spLocks noGrp="1"/>
          </p:cNvSpPr>
          <p:nvPr>
            <p:ph type="body" idx="2"/>
          </p:nvPr>
        </p:nvSpPr>
        <p:spPr>
          <a:xfrm>
            <a:off x="504821" y="1581153"/>
            <a:ext cx="3316291" cy="5172075"/>
          </a:xfrm>
        </p:spPr>
        <p:txBody>
          <a:bodyPr/>
          <a:lstStyle>
            <a:lvl1pPr marL="0" indent="0">
              <a:buNone/>
              <a:defRPr lang="es-ES" sz="1400"/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6" name="5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7" name="6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C4C813C-8E1F-4274-B3AB-B11E577E880D}" type="slidenum">
              <a:rPr/>
              <a:pPr lvl="0"/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1976439" y="5291139"/>
            <a:ext cx="6048371" cy="625477"/>
          </a:xfrm>
        </p:spPr>
        <p:txBody>
          <a:bodyPr anchor="b"/>
          <a:lstStyle>
            <a:lvl1pPr>
              <a:defRPr lang="es-ES" sz="2000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 txBox="1">
            <a:spLocks noGrp="1"/>
          </p:cNvSpPr>
          <p:nvPr>
            <p:ph type="pic" idx="1"/>
          </p:nvPr>
        </p:nvSpPr>
        <p:spPr>
          <a:xfrm>
            <a:off x="1976439" y="674690"/>
            <a:ext cx="6048371" cy="4537079"/>
          </a:xfrm>
        </p:spPr>
        <p:txBody>
          <a:bodyPr/>
          <a:lstStyle>
            <a:lvl1pPr marL="0" indent="0">
              <a:buNone/>
              <a:defRPr lang="es-ES"/>
            </a:lvl1pPr>
          </a:lstStyle>
          <a:p>
            <a:pPr lvl="0"/>
            <a:endParaRPr lang="es-ES"/>
          </a:p>
        </p:txBody>
      </p:sp>
      <p:sp>
        <p:nvSpPr>
          <p:cNvPr id="4" name="3 Marcador de texto"/>
          <p:cNvSpPr txBox="1">
            <a:spLocks noGrp="1"/>
          </p:cNvSpPr>
          <p:nvPr>
            <p:ph type="body" idx="2"/>
          </p:nvPr>
        </p:nvSpPr>
        <p:spPr>
          <a:xfrm>
            <a:off x="1976439" y="5916616"/>
            <a:ext cx="6048371" cy="887416"/>
          </a:xfrm>
        </p:spPr>
        <p:txBody>
          <a:bodyPr/>
          <a:lstStyle>
            <a:lvl1pPr marL="0" indent="0">
              <a:buNone/>
              <a:defRPr lang="es-ES" sz="1400"/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6" name="5 Marcador de pie de página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i-FI"/>
          </a:p>
        </p:txBody>
      </p:sp>
      <p:sp>
        <p:nvSpPr>
          <p:cNvPr id="7" name="6 Marcador de número de diapositiva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CC86491-32E4-44D0-B708-3EC5B9BDD3FF}" type="slidenum">
              <a:rPr/>
              <a:pPr lvl="0"/>
              <a:t>‹#›</a:t>
            </a:fld>
            <a:endParaRPr lang="fi-FI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media/image1.pn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r:link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 txBox="1">
            <a:spLocks noGrp="1"/>
          </p:cNvSpPr>
          <p:nvPr>
            <p:ph type="title"/>
          </p:nvPr>
        </p:nvSpPr>
        <p:spPr>
          <a:xfrm>
            <a:off x="468355" y="0"/>
            <a:ext cx="9071643" cy="12621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/>
          <a:p>
            <a:pPr lvl="0"/>
            <a:r>
              <a:rPr lang="fi-FI"/>
              <a:t>Muokkaa otsikon tekstimuotoa napsauttamalla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1"/>
          </p:nvPr>
        </p:nvSpPr>
        <p:spPr>
          <a:xfrm>
            <a:off x="503998" y="1769043"/>
            <a:ext cx="9071643" cy="49892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r>
              <a:rPr lang="fi-FI"/>
              <a:t>Muokkaa jäsennyksen tekstimuotoa napsauttamalla</a:t>
            </a:r>
          </a:p>
          <a:p>
            <a:pPr lvl="1"/>
            <a:r>
              <a:rPr lang="fi-FI"/>
              <a:t>Toinen jäsennystaso</a:t>
            </a:r>
          </a:p>
          <a:p>
            <a:pPr lvl="2"/>
            <a:r>
              <a:rPr lang="fi-FI"/>
              <a:t>Kolmas jäsennystaso</a:t>
            </a:r>
          </a:p>
          <a:p>
            <a:pPr lvl="3"/>
            <a:r>
              <a:rPr lang="fi-FI"/>
              <a:t>Neljäs jäsennystaso</a:t>
            </a:r>
          </a:p>
          <a:p>
            <a:pPr lvl="4"/>
            <a:r>
              <a:rPr lang="fi-FI"/>
              <a:t>Viides jäsennystaso</a:t>
            </a:r>
          </a:p>
          <a:p>
            <a:pPr lvl="5"/>
            <a:r>
              <a:rPr lang="fi-FI"/>
              <a:t>Kuudes jäsennystaso</a:t>
            </a:r>
          </a:p>
          <a:p>
            <a:pPr lvl="6"/>
            <a:r>
              <a:rPr lang="fi-FI"/>
              <a:t>Seitsemäs jäsennystaso</a:t>
            </a:r>
          </a:p>
          <a:p>
            <a:pPr lvl="7"/>
            <a:r>
              <a:rPr lang="fi-FI"/>
              <a:t>Kahdeksas jäsennystaso</a:t>
            </a:r>
          </a:p>
          <a:p>
            <a:pPr lvl="8"/>
            <a:r>
              <a:rPr lang="fi-FI"/>
              <a:t>Yhdeksäs jäsennystaso</a:t>
            </a:r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fi-FI"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1" compatLnSpc="1"/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fi-FI"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4"/>
          </p:nvPr>
        </p:nvSpPr>
        <p:spPr>
          <a:xfrm>
            <a:off x="7226996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i-FI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64AC7794-C1E9-4342-8732-2A14D20B198C}" type="slidenum">
              <a:rPr/>
              <a:pPr lvl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marR="0" lvl="0" indent="0" algn="l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tabLst/>
        <a:defRPr lang="fi-FI" sz="4400" b="1" i="0" u="none" strike="noStrike" kern="0" cap="none" spc="0" baseline="0">
          <a:solidFill>
            <a:srgbClr val="FFFFFF"/>
          </a:solidFill>
          <a:uFillTx/>
          <a:latin typeface="Arial" pitchFamily="18"/>
          <a:ea typeface="DejaVu Sans" pitchFamily="2"/>
          <a:cs typeface="DejaVu Sans" pitchFamily="2"/>
        </a:defRPr>
      </a:lvl1pPr>
    </p:titleStyle>
    <p:bodyStyle>
      <a:lvl1pPr marL="431999" marR="0" lvl="0" indent="-323999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Clr>
          <a:srgbClr val="FF6309"/>
        </a:buClr>
        <a:buSzPct val="45000"/>
        <a:buFont typeface="StarSymbol"/>
        <a:buChar char=""/>
        <a:tabLst/>
        <a:defRPr lang="fi-FI" sz="3200" b="0" i="0" u="none" strike="noStrike" kern="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1pPr>
      <a:lvl2pPr marL="863998" marR="0" lvl="1" indent="-287999" defTabSz="914400" rtl="0" fontAlgn="auto" hangingPunct="0">
        <a:lnSpc>
          <a:spcPct val="100000"/>
        </a:lnSpc>
        <a:spcBef>
          <a:spcPts val="0"/>
        </a:spcBef>
        <a:spcAft>
          <a:spcPts val="1135"/>
        </a:spcAft>
        <a:buClr>
          <a:srgbClr val="FF6309"/>
        </a:buClr>
        <a:buSzPct val="45000"/>
        <a:buFont typeface="StarSymbol"/>
        <a:buChar char=""/>
        <a:tabLst/>
        <a:defRPr lang="fi-FI" sz="2800" b="0" i="0" u="none" strike="noStrike" kern="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2pPr>
      <a:lvl3pPr marL="1295997" marR="0" lvl="2" indent="-215999" defTabSz="914400" rtl="0" fontAlgn="auto" hangingPunct="0">
        <a:lnSpc>
          <a:spcPct val="100000"/>
        </a:lnSpc>
        <a:spcBef>
          <a:spcPts val="0"/>
        </a:spcBef>
        <a:spcAft>
          <a:spcPts val="850"/>
        </a:spcAft>
        <a:buClr>
          <a:srgbClr val="FF6309"/>
        </a:buClr>
        <a:buSzPct val="45000"/>
        <a:buFont typeface="StarSymbol"/>
        <a:buChar char=""/>
        <a:tabLst/>
        <a:defRPr lang="fi-FI" sz="2400" b="0" i="0" u="none" strike="noStrike" kern="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3pPr>
      <a:lvl4pPr marL="1727996" marR="0" lvl="3" indent="-215999" defTabSz="914400" rtl="0" fontAlgn="auto" hangingPunct="0">
        <a:lnSpc>
          <a:spcPct val="100000"/>
        </a:lnSpc>
        <a:spcBef>
          <a:spcPts val="0"/>
        </a:spcBef>
        <a:spcAft>
          <a:spcPts val="565"/>
        </a:spcAft>
        <a:buClr>
          <a:srgbClr val="FF6309"/>
        </a:buClr>
        <a:buSzPct val="45000"/>
        <a:buFont typeface="StarSymbol"/>
        <a:buChar char=""/>
        <a:tabLst/>
        <a:defRPr lang="fi-FI" sz="2000" b="0" i="0" u="none" strike="noStrike" kern="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4pPr>
      <a:lvl5pPr marL="2159995" marR="0" lvl="4" indent="-215999" defTabSz="914400" rtl="0" fontAlgn="auto" hangingPunct="0">
        <a:lnSpc>
          <a:spcPct val="100000"/>
        </a:lnSpc>
        <a:spcBef>
          <a:spcPts val="0"/>
        </a:spcBef>
        <a:spcAft>
          <a:spcPts val="285"/>
        </a:spcAft>
        <a:buClr>
          <a:srgbClr val="FF6309"/>
        </a:buClr>
        <a:buSzPct val="45000"/>
        <a:buFont typeface="StarSymbol"/>
        <a:buChar char=""/>
        <a:tabLst/>
        <a:defRPr lang="fi-FI" sz="2000" b="0" i="0" u="none" strike="noStrike" kern="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5pPr>
      <a:lvl6pPr marL="2592003" marR="0" lvl="5" indent="-215999" defTabSz="914400" rtl="0" fontAlgn="auto" hangingPunct="0">
        <a:lnSpc>
          <a:spcPct val="100000"/>
        </a:lnSpc>
        <a:spcBef>
          <a:spcPts val="0"/>
        </a:spcBef>
        <a:spcAft>
          <a:spcPts val="285"/>
        </a:spcAft>
        <a:buClr>
          <a:srgbClr val="FF6309"/>
        </a:buClr>
        <a:buSzPct val="45000"/>
        <a:buFont typeface="StarSymbol"/>
        <a:buChar char=""/>
        <a:tabLst/>
        <a:defRPr lang="fi-FI" sz="2000" b="0" i="0" u="none" strike="noStrike" kern="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6pPr>
      <a:lvl7pPr marL="3024003" marR="0" lvl="6" indent="-215999" defTabSz="914400" rtl="0" fontAlgn="auto" hangingPunct="0">
        <a:lnSpc>
          <a:spcPct val="100000"/>
        </a:lnSpc>
        <a:spcBef>
          <a:spcPts val="0"/>
        </a:spcBef>
        <a:spcAft>
          <a:spcPts val="285"/>
        </a:spcAft>
        <a:buClr>
          <a:srgbClr val="FF6309"/>
        </a:buClr>
        <a:buSzPct val="45000"/>
        <a:buFont typeface="StarSymbol"/>
        <a:buChar char=""/>
        <a:tabLst/>
        <a:defRPr lang="fi-FI" sz="2000" b="0" i="0" u="none" strike="noStrike" kern="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7pPr>
      <a:lvl8pPr marL="3456002" marR="0" lvl="7" indent="-215999" defTabSz="914400" rtl="0" fontAlgn="auto" hangingPunct="0">
        <a:lnSpc>
          <a:spcPct val="100000"/>
        </a:lnSpc>
        <a:spcBef>
          <a:spcPts val="0"/>
        </a:spcBef>
        <a:spcAft>
          <a:spcPts val="285"/>
        </a:spcAft>
        <a:buClr>
          <a:srgbClr val="FF6309"/>
        </a:buClr>
        <a:buSzPct val="45000"/>
        <a:buFont typeface="StarSymbol"/>
        <a:buChar char=""/>
        <a:tabLst/>
        <a:defRPr lang="fi-FI" sz="2000" b="0" i="0" u="none" strike="noStrike" kern="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8pPr>
      <a:lvl9pPr marL="3888001" marR="0" lvl="8" indent="-215999" defTabSz="914400" rtl="0" fontAlgn="auto" hangingPunct="0">
        <a:lnSpc>
          <a:spcPct val="100000"/>
        </a:lnSpc>
        <a:spcBef>
          <a:spcPts val="0"/>
        </a:spcBef>
        <a:spcAft>
          <a:spcPts val="285"/>
        </a:spcAft>
        <a:buClr>
          <a:srgbClr val="FF6309"/>
        </a:buClr>
        <a:buSzPct val="45000"/>
        <a:buFont typeface="StarSymbol"/>
        <a:buChar char=""/>
        <a:tabLst/>
        <a:defRPr lang="fi-FI" sz="2000" b="0" i="0" u="none" strike="noStrike" kern="0" cap="none" spc="0" baseline="0">
          <a:solidFill>
            <a:srgbClr val="000000"/>
          </a:solidFill>
          <a:uFillTx/>
          <a:latin typeface="Arial" pitchFamily="18"/>
          <a:ea typeface="DejaVu Sans" pitchFamily="2"/>
          <a:cs typeface="DejaVu Sans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 txBox="1">
            <a:spLocks noGrp="1"/>
          </p:cNvSpPr>
          <p:nvPr>
            <p:ph type="subTitle" idx="4294967295"/>
          </p:nvPr>
        </p:nvSpPr>
        <p:spPr>
          <a:xfrm>
            <a:off x="5472363" y="3635818"/>
            <a:ext cx="5040556" cy="5030983"/>
          </a:xfrm>
        </p:spPr>
        <p:txBody>
          <a:bodyPr anchor="ctr" anchorCtr="1"/>
          <a:lstStyle/>
          <a:p>
            <a:pPr marL="431999" lvl="1" indent="-215999" algn="r">
              <a:buNone/>
            </a:pPr>
            <a:r>
              <a:rPr lang="fi-FI" sz="2200" b="1" u="sng"/>
              <a:t>Group 3:</a:t>
            </a:r>
          </a:p>
          <a:p>
            <a:pPr marL="431999" lvl="1" indent="-215999" algn="r">
              <a:buNone/>
            </a:pPr>
            <a:r>
              <a:rPr lang="fi-FI" sz="2200"/>
              <a:t>Nguyen Minh Thanh</a:t>
            </a:r>
          </a:p>
          <a:p>
            <a:pPr marL="431999" lvl="1" indent="-215999" algn="r">
              <a:buNone/>
            </a:pPr>
            <a:r>
              <a:rPr lang="fi-FI" sz="2200"/>
              <a:t>Martin Bretschneider</a:t>
            </a:r>
          </a:p>
          <a:p>
            <a:pPr marL="431999" lvl="1" indent="-215999" algn="r">
              <a:buNone/>
            </a:pPr>
            <a:r>
              <a:rPr lang="fi-FI" sz="2200"/>
              <a:t>Edoardo Menna</a:t>
            </a:r>
          </a:p>
          <a:p>
            <a:pPr marL="431999" lvl="1" indent="-215999" algn="r">
              <a:buNone/>
            </a:pPr>
            <a:r>
              <a:rPr lang="fi-FI" sz="2200"/>
              <a:t>José Antonio Altabás Navarro</a:t>
            </a:r>
          </a:p>
          <a:p>
            <a:pPr marL="431999" lvl="1" indent="-215999" algn="r">
              <a:buNone/>
            </a:pPr>
            <a:r>
              <a:rPr lang="fi-FI" sz="2200"/>
              <a:t>Isabel Mària Gracìan Torrent</a:t>
            </a:r>
          </a:p>
        </p:txBody>
      </p:sp>
      <p:sp>
        <p:nvSpPr>
          <p:cNvPr id="3" name="1 Subtítulo"/>
          <p:cNvSpPr txBox="1"/>
          <p:nvPr/>
        </p:nvSpPr>
        <p:spPr>
          <a:xfrm>
            <a:off x="577178" y="1979639"/>
            <a:ext cx="9071643" cy="295233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/>
          <a:lstStyle/>
          <a:p>
            <a:pPr marL="0" marR="0" lvl="0" indent="-215999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141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4200" b="1" i="0" u="none" strike="noStrike" kern="0" cap="none" spc="0" baseline="0">
                <a:solidFill>
                  <a:srgbClr val="00000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Arial" pitchFamily="18"/>
                <a:ea typeface="DejaVu Sans" pitchFamily="2"/>
                <a:cs typeface="DejaVu Sans" pitchFamily="2"/>
              </a:rPr>
              <a:t>MISSIONARIES AND CANNIBALS:</a:t>
            </a:r>
          </a:p>
          <a:p>
            <a:pPr marL="0" marR="0" lvl="0" indent="-215999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141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4200" b="1" i="0" u="none" strike="noStrike" kern="0" cap="none" spc="0" baseline="0">
                <a:solidFill>
                  <a:srgbClr val="00000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Arial" pitchFamily="18"/>
                <a:ea typeface="DejaVu Sans" pitchFamily="2"/>
                <a:cs typeface="DejaVu Sans" pitchFamily="2"/>
              </a:rPr>
              <a:t>LISP AND VRML BASED APPROACH</a:t>
            </a:r>
          </a:p>
          <a:p>
            <a:pPr marL="0" marR="0" lvl="0" indent="-215999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141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sz="3200" b="0" i="0" u="none" strike="noStrike" kern="0" cap="none" spc="0" baseline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1 Subtítulo"/>
          <p:cNvSpPr txBox="1"/>
          <p:nvPr/>
        </p:nvSpPr>
        <p:spPr>
          <a:xfrm>
            <a:off x="145133" y="35423"/>
            <a:ext cx="9719715" cy="208823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/>
          <a:lstStyle/>
          <a:p>
            <a:pPr marL="0" marR="0" lvl="0" indent="-215999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141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2000" b="1" i="0" u="none" strike="noStrike" kern="0" cap="none" spc="0" baseline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Arial" pitchFamily="18"/>
                <a:ea typeface="DejaVu Sans" pitchFamily="2"/>
                <a:cs typeface="DejaVu Sans" pitchFamily="2"/>
              </a:rPr>
              <a:t>TRABHCI 2011</a:t>
            </a:r>
          </a:p>
          <a:p>
            <a:pPr marL="0" marR="0" lvl="0" indent="-215999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141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i-FI" sz="2000" b="1" i="0" u="none" strike="noStrike" kern="0" cap="none" spc="0" baseline="0">
                <a:solidFill>
                  <a:srgbClr val="FFFFFF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Arial" pitchFamily="18"/>
                <a:ea typeface="DejaVu Sans" pitchFamily="2"/>
                <a:cs typeface="DejaVu Sans" pitchFamily="2"/>
              </a:rPr>
              <a:t>  Technologies to Reduce the Access Barrier in Human Computer Interaction </a:t>
            </a:r>
          </a:p>
          <a:p>
            <a:pPr marL="0" marR="0" lvl="0" indent="-215999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141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i-FI" sz="3200" b="0" i="0" u="none" strike="noStrike" kern="0" cap="none" spc="0" baseline="0">
              <a:solidFill>
                <a:srgbClr val="000000"/>
              </a:solidFill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>
          <a:xfrm>
            <a:off x="468355" y="44997"/>
            <a:ext cx="9071643" cy="1172160"/>
          </a:xfrm>
        </p:spPr>
        <p:txBody>
          <a:bodyPr/>
          <a:lstStyle/>
          <a:p>
            <a:pPr lvl="0">
              <a:buNone/>
            </a:pPr>
            <a:r>
              <a:rPr lang="fi-FI"/>
              <a:t>VRML part 	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8" y="1769043"/>
            <a:ext cx="9071643" cy="4899236"/>
          </a:xfrm>
        </p:spPr>
        <p:txBody>
          <a:bodyPr/>
          <a:lstStyle/>
          <a:p>
            <a:pPr lvl="0"/>
            <a:r>
              <a:rPr lang="fi-FI"/>
              <a:t>Second attempt: solve the problem by creating a virtual  VRML based environment</a:t>
            </a:r>
          </a:p>
          <a:p>
            <a:pPr lvl="0"/>
            <a:endParaRPr lang="en-US" i="1"/>
          </a:p>
          <a:p>
            <a:pPr lvl="0"/>
            <a:r>
              <a:rPr lang="en-US" i="1"/>
              <a:t>VRML(Virtual Reality Modeling Language)</a:t>
            </a:r>
          </a:p>
          <a:p>
            <a:pPr lvl="1"/>
            <a:r>
              <a:rPr lang="en-US"/>
              <a:t>Uses 3D computer graphics to navigate in and interact with a changing spatial virtual world of multimedia objects realized on computers with sensors and actuators distributed over the internet.</a:t>
            </a:r>
            <a:endParaRPr lang="fi-FI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>
          <a:xfrm>
            <a:off x="468355" y="44997"/>
            <a:ext cx="9071643" cy="1172160"/>
          </a:xfrm>
        </p:spPr>
        <p:txBody>
          <a:bodyPr/>
          <a:lstStyle/>
          <a:p>
            <a:pPr lvl="0">
              <a:buNone/>
            </a:pPr>
            <a:r>
              <a:rPr lang="fi-FI"/>
              <a:t>VRML part - Problems 	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8" y="1769043"/>
            <a:ext cx="9071643" cy="4899236"/>
          </a:xfrm>
        </p:spPr>
        <p:txBody>
          <a:bodyPr/>
          <a:lstStyle/>
          <a:p>
            <a:pPr lvl="0"/>
            <a:r>
              <a:rPr lang="fi-FI"/>
              <a:t>Syncronize boat/people animations</a:t>
            </a:r>
          </a:p>
          <a:p>
            <a:pPr lvl="0"/>
            <a:endParaRPr lang="fi-FI"/>
          </a:p>
          <a:p>
            <a:pPr lvl="0"/>
            <a:r>
              <a:rPr lang="fi-FI"/>
              <a:t>Recognize people’ s actual position</a:t>
            </a:r>
          </a:p>
          <a:p>
            <a:pPr lvl="1"/>
            <a:r>
              <a:rPr lang="fi-FI"/>
              <a:t>Left riverbank</a:t>
            </a:r>
          </a:p>
          <a:p>
            <a:pPr lvl="1"/>
            <a:r>
              <a:rPr lang="fi-FI"/>
              <a:t>On boat</a:t>
            </a:r>
          </a:p>
          <a:p>
            <a:pPr lvl="1"/>
            <a:r>
              <a:rPr lang="fi-FI"/>
              <a:t>Right riverbank</a:t>
            </a:r>
          </a:p>
          <a:p>
            <a:pPr lvl="0"/>
            <a:endParaRPr lang="fi-FI"/>
          </a:p>
          <a:p>
            <a:pPr lvl="0"/>
            <a:r>
              <a:rPr lang="fi-FI"/>
              <a:t>Recognize the winning condition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>
          <a:xfrm>
            <a:off x="468355" y="44997"/>
            <a:ext cx="9071643" cy="1172160"/>
          </a:xfrm>
        </p:spPr>
        <p:txBody>
          <a:bodyPr/>
          <a:lstStyle/>
          <a:p>
            <a:pPr lvl="0">
              <a:buNone/>
            </a:pPr>
            <a:r>
              <a:rPr lang="fi-FI"/>
              <a:t>VRML part – Solution  	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8" y="1769043"/>
            <a:ext cx="9071643" cy="4899236"/>
          </a:xfrm>
        </p:spPr>
        <p:txBody>
          <a:bodyPr/>
          <a:lstStyle/>
          <a:p>
            <a:pPr lvl="0"/>
            <a:endParaRPr lang="fi-FI" dirty="0"/>
          </a:p>
          <a:p>
            <a:pPr lvl="0"/>
            <a:r>
              <a:rPr lang="fi-FI" dirty="0"/>
              <a:t>Due to the complexity of the actual game, we provided a simplified version</a:t>
            </a:r>
          </a:p>
          <a:p>
            <a:pPr lvl="1"/>
            <a:r>
              <a:rPr lang="fi-FI" dirty="0"/>
              <a:t> Boat </a:t>
            </a:r>
            <a:r>
              <a:rPr lang="fi-FI" dirty="0">
                <a:latin typeface="Wingdings" pitchFamily="2"/>
              </a:rPr>
              <a:t></a:t>
            </a:r>
            <a:r>
              <a:rPr lang="fi-FI" dirty="0"/>
              <a:t> Bridge</a:t>
            </a:r>
          </a:p>
          <a:p>
            <a:pPr lvl="1"/>
            <a:r>
              <a:rPr lang="fi-FI" dirty="0"/>
              <a:t>Same rules</a:t>
            </a:r>
          </a:p>
          <a:p>
            <a:pPr lvl="1"/>
            <a:r>
              <a:rPr lang="fi-FI" dirty="0"/>
              <a:t> State returned by a message on the screen</a:t>
            </a:r>
          </a:p>
          <a:p>
            <a:pPr lvl="0"/>
            <a:endParaRPr lang="fi-FI" dirty="0"/>
          </a:p>
          <a:p>
            <a:pPr lvl="0"/>
            <a:endParaRPr lang="fi-FI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>
          <a:xfrm>
            <a:off x="468355" y="44997"/>
            <a:ext cx="9071643" cy="1172160"/>
          </a:xfrm>
        </p:spPr>
        <p:txBody>
          <a:bodyPr/>
          <a:lstStyle/>
          <a:p>
            <a:pPr lvl="0">
              <a:buNone/>
            </a:pPr>
            <a:r>
              <a:rPr lang="fi-FI"/>
              <a:t>VRML part – Screenshots  	</a:t>
            </a:r>
          </a:p>
        </p:txBody>
      </p:sp>
      <p:pic>
        <p:nvPicPr>
          <p:cNvPr id="2050" name="Picture 2" descr="E:\Project 1 - group 3\ScreenShot027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5470" y="1565259"/>
            <a:ext cx="8599488" cy="51720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>
          <a:xfrm>
            <a:off x="468355" y="44997"/>
            <a:ext cx="9071643" cy="1172160"/>
          </a:xfrm>
        </p:spPr>
        <p:txBody>
          <a:bodyPr/>
          <a:lstStyle/>
          <a:p>
            <a:pPr lvl="0">
              <a:buNone/>
            </a:pPr>
            <a:r>
              <a:rPr lang="fi-FI"/>
              <a:t>Conclusions	</a:t>
            </a:r>
          </a:p>
        </p:txBody>
      </p:sp>
      <p:sp>
        <p:nvSpPr>
          <p:cNvPr id="3" name="2 Marcador de texto"/>
          <p:cNvSpPr txBox="1">
            <a:spLocks/>
          </p:cNvSpPr>
          <p:nvPr/>
        </p:nvSpPr>
        <p:spPr>
          <a:xfrm>
            <a:off x="503998" y="1769043"/>
            <a:ext cx="9071643" cy="489923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marL="431999" marR="0" lvl="0" indent="-323999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1415"/>
              </a:spcAft>
              <a:buClr>
                <a:srgbClr val="FF6309"/>
              </a:buClr>
              <a:buSzPct val="45000"/>
              <a:buFont typeface="StarSymbol"/>
              <a:buChar char=""/>
              <a:tabLst/>
              <a:defRPr/>
            </a:pPr>
            <a:r>
              <a:rPr lang="fi-FI" sz="3200" kern="0" dirty="0" smtClean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Good solutions for Lisp:</a:t>
            </a:r>
          </a:p>
          <a:p>
            <a:pPr marL="889199" lvl="1" indent="-323999" hangingPunct="0">
              <a:spcAft>
                <a:spcPts val="1415"/>
              </a:spcAft>
              <a:buClr>
                <a:srgbClr val="FF6309"/>
              </a:buClr>
              <a:buSzPct val="45000"/>
              <a:buFont typeface="StarSymbol"/>
              <a:buChar char=""/>
            </a:pPr>
            <a:r>
              <a:rPr kumimoji="0" lang="fi-FI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18"/>
                <a:ea typeface="DejaVu Sans" pitchFamily="2"/>
                <a:cs typeface="DejaVu Sans" pitchFamily="2"/>
              </a:rPr>
              <a:t>Conditions</a:t>
            </a:r>
          </a:p>
          <a:p>
            <a:pPr marL="889199" lvl="1" indent="-323999" hangingPunct="0">
              <a:spcAft>
                <a:spcPts val="1415"/>
              </a:spcAft>
              <a:buClr>
                <a:srgbClr val="FF6309"/>
              </a:buClr>
              <a:buSzPct val="45000"/>
              <a:buFont typeface="StarSymbol"/>
              <a:buChar char=""/>
            </a:pPr>
            <a:r>
              <a:rPr lang="fi-FI" sz="3200" kern="0" dirty="0" smtClean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Start-state and End-state</a:t>
            </a:r>
          </a:p>
          <a:p>
            <a:pPr marL="431999" indent="-323999" hangingPunct="0">
              <a:spcAft>
                <a:spcPts val="1415"/>
              </a:spcAft>
              <a:buClr>
                <a:srgbClr val="FF6309"/>
              </a:buClr>
              <a:buSzPct val="45000"/>
              <a:buFont typeface="StarSymbol"/>
              <a:buChar char=""/>
            </a:pPr>
            <a:r>
              <a:rPr lang="fi-FI" sz="3200" kern="0" dirty="0" smtClean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Solutions for VRML:</a:t>
            </a:r>
          </a:p>
          <a:p>
            <a:pPr marL="889199" lvl="1" indent="-323999" hangingPunct="0">
              <a:spcAft>
                <a:spcPts val="1415"/>
              </a:spcAft>
              <a:buClr>
                <a:srgbClr val="FF6309"/>
              </a:buClr>
              <a:buSzPct val="45000"/>
              <a:buFont typeface="StarSymbol"/>
              <a:buChar char=""/>
            </a:pPr>
            <a:r>
              <a:rPr lang="fi-FI" sz="3200" kern="0" dirty="0" smtClean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Simplified due to complexity</a:t>
            </a:r>
          </a:p>
          <a:p>
            <a:pPr marL="889199" lvl="1" indent="-323999" hangingPunct="0">
              <a:spcAft>
                <a:spcPts val="1415"/>
              </a:spcAft>
              <a:buClr>
                <a:srgbClr val="FF6309"/>
              </a:buClr>
              <a:buSzPct val="45000"/>
              <a:buFont typeface="StarSymbol"/>
              <a:buChar char=""/>
            </a:pPr>
            <a:r>
              <a:rPr lang="fi-FI" sz="3200" kern="0" dirty="0" smtClean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Start-state and End-state</a:t>
            </a:r>
          </a:p>
          <a:p>
            <a:pPr marL="889199" lvl="1" indent="-323999" hangingPunct="0">
              <a:spcAft>
                <a:spcPts val="1415"/>
              </a:spcAft>
              <a:buClr>
                <a:srgbClr val="FF6309"/>
              </a:buClr>
              <a:buSzPct val="45000"/>
              <a:buFont typeface="StarSymbol"/>
              <a:buChar char=""/>
            </a:pPr>
            <a:endParaRPr kumimoji="0" lang="fi-FI" sz="3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18"/>
              <a:ea typeface="DejaVu Sans" pitchFamily="2"/>
              <a:cs typeface="DejaVu Sans" pitchFamily="2"/>
            </a:endParaRPr>
          </a:p>
          <a:p>
            <a:pPr marL="431999" marR="0" lvl="0" indent="-323999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1415"/>
              </a:spcAft>
              <a:buClr>
                <a:srgbClr val="FF6309"/>
              </a:buClr>
              <a:buSzPct val="45000"/>
              <a:buFont typeface="StarSymbol"/>
              <a:buChar char=""/>
              <a:tabLst/>
              <a:defRPr/>
            </a:pPr>
            <a:endParaRPr kumimoji="0" lang="fi-FI" sz="3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18"/>
              <a:ea typeface="DejaVu Sans" pitchFamily="2"/>
              <a:cs typeface="DejaVu Sans" pitchFamily="2"/>
            </a:endParaRPr>
          </a:p>
          <a:p>
            <a:pPr marL="431999" marR="0" lvl="0" indent="-323999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1415"/>
              </a:spcAft>
              <a:buClr>
                <a:srgbClr val="FF6309"/>
              </a:buClr>
              <a:buSzPct val="45000"/>
              <a:buFont typeface="StarSymbol"/>
              <a:buChar char=""/>
              <a:tabLst/>
              <a:defRPr/>
            </a:pPr>
            <a:endParaRPr kumimoji="0" lang="fi-FI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>
          <a:xfrm>
            <a:off x="468355" y="0"/>
            <a:ext cx="9071643" cy="1262521"/>
          </a:xfrm>
        </p:spPr>
        <p:txBody>
          <a:bodyPr>
            <a:spAutoFit/>
          </a:bodyPr>
          <a:lstStyle/>
          <a:p>
            <a:pPr lvl="0">
              <a:buNone/>
            </a:pPr>
            <a:r>
              <a:rPr lang="fi-FI"/>
              <a:t>Agenda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77178" y="2063837"/>
            <a:ext cx="9071643" cy="4524314"/>
          </a:xfrm>
        </p:spPr>
        <p:txBody>
          <a:bodyPr>
            <a:spAutoFit/>
          </a:bodyPr>
          <a:lstStyle/>
          <a:p>
            <a:pPr marL="0" lvl="0" indent="0"/>
            <a:r>
              <a:rPr lang="fi-FI"/>
              <a:t>Problem review</a:t>
            </a:r>
          </a:p>
          <a:p>
            <a:pPr marL="0" lvl="0" indent="0"/>
            <a:endParaRPr lang="fi-FI"/>
          </a:p>
          <a:p>
            <a:pPr marL="0" lvl="0" indent="0"/>
            <a:r>
              <a:rPr lang="fi-FI"/>
              <a:t>LISP part</a:t>
            </a:r>
          </a:p>
          <a:p>
            <a:pPr marL="0" lvl="0" indent="0"/>
            <a:endParaRPr lang="fi-FI"/>
          </a:p>
          <a:p>
            <a:pPr marL="0" lvl="0" indent="0"/>
            <a:r>
              <a:rPr lang="fi-FI"/>
              <a:t>VRML part</a:t>
            </a:r>
          </a:p>
          <a:p>
            <a:pPr marL="0" lvl="0" indent="0"/>
            <a:endParaRPr lang="fi-FI"/>
          </a:p>
          <a:p>
            <a:pPr marL="0" lvl="0" indent="0"/>
            <a:r>
              <a:rPr lang="fi-FI"/>
              <a:t>conclusion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>
          <a:xfrm>
            <a:off x="468355" y="44997"/>
            <a:ext cx="9071643" cy="1172160"/>
          </a:xfrm>
        </p:spPr>
        <p:txBody>
          <a:bodyPr/>
          <a:lstStyle/>
          <a:p>
            <a:pPr lvl="0">
              <a:buNone/>
            </a:pPr>
            <a:r>
              <a:rPr lang="fi-FI"/>
              <a:t>Introduction of problem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8" y="1769043"/>
            <a:ext cx="9071643" cy="4899236"/>
          </a:xfrm>
        </p:spPr>
        <p:txBody>
          <a:bodyPr/>
          <a:lstStyle/>
          <a:p>
            <a:pPr lvl="0"/>
            <a:r>
              <a:rPr lang="fi-FI"/>
              <a:t>Three cannibals and three missionaries in the same riverbank</a:t>
            </a:r>
          </a:p>
          <a:p>
            <a:pPr lvl="0"/>
            <a:endParaRPr lang="fi-FI"/>
          </a:p>
          <a:p>
            <a:pPr lvl="0"/>
            <a:r>
              <a:rPr lang="fi-FI"/>
              <a:t>They want to cross the river with a boat</a:t>
            </a:r>
          </a:p>
          <a:p>
            <a:pPr lvl="0"/>
            <a:endParaRPr lang="fi-FI"/>
          </a:p>
          <a:p>
            <a:pPr lvl="0"/>
            <a:r>
              <a:rPr lang="fi-FI"/>
              <a:t>Criterion: there always have to be more or equal missionaries than cannibals on each bank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>
          <a:xfrm>
            <a:off x="468355" y="44997"/>
            <a:ext cx="9071643" cy="1172160"/>
          </a:xfrm>
        </p:spPr>
        <p:txBody>
          <a:bodyPr/>
          <a:lstStyle/>
          <a:p>
            <a:pPr lvl="0">
              <a:buNone/>
            </a:pPr>
            <a:r>
              <a:rPr lang="fi-FI"/>
              <a:t>LISP part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8" y="1769043"/>
            <a:ext cx="9071643" cy="4899236"/>
          </a:xfrm>
        </p:spPr>
        <p:txBody>
          <a:bodyPr/>
          <a:lstStyle/>
          <a:p>
            <a:pPr lvl="0"/>
            <a:r>
              <a:rPr lang="fi-FI"/>
              <a:t>First attempt: solve the problem with artificial intelligence</a:t>
            </a:r>
          </a:p>
          <a:p>
            <a:pPr lvl="0"/>
            <a:endParaRPr lang="fi-FI"/>
          </a:p>
          <a:p>
            <a:pPr lvl="0"/>
            <a:r>
              <a:rPr lang="fi-FI"/>
              <a:t>LISP programming language</a:t>
            </a:r>
          </a:p>
          <a:p>
            <a:pPr lvl="1">
              <a:buFont typeface="Arial" pitchFamily="34"/>
              <a:buChar char="•"/>
            </a:pPr>
            <a:r>
              <a:rPr lang="fi-FI"/>
              <a:t>Advantage: it can work with dynamic data</a:t>
            </a:r>
          </a:p>
          <a:p>
            <a:pPr lvl="0"/>
            <a:endParaRPr lang="fi-FI"/>
          </a:p>
          <a:p>
            <a:pPr lvl="0"/>
            <a:r>
              <a:rPr lang="fi-FI"/>
              <a:t>Program which modifies execution parameters to solve the problem.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>
          <a:xfrm>
            <a:off x="468355" y="0"/>
            <a:ext cx="9071643" cy="1262521"/>
          </a:xfrm>
        </p:spPr>
        <p:txBody>
          <a:bodyPr>
            <a:spAutoFit/>
          </a:bodyPr>
          <a:lstStyle/>
          <a:p>
            <a:pPr lvl="0">
              <a:buNone/>
            </a:pPr>
            <a:r>
              <a:rPr lang="fi-FI"/>
              <a:t>LISP part – Problems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8" y="1769043"/>
            <a:ext cx="9071643" cy="6058064"/>
          </a:xfrm>
        </p:spPr>
        <p:txBody>
          <a:bodyPr>
            <a:spAutoFit/>
          </a:bodyPr>
          <a:lstStyle/>
          <a:p>
            <a:pPr lvl="0"/>
            <a:r>
              <a:rPr lang="fi-FI"/>
              <a:t>Setting the correct position of the boat</a:t>
            </a:r>
          </a:p>
          <a:p>
            <a:pPr lvl="0"/>
            <a:endParaRPr lang="fi-FI"/>
          </a:p>
          <a:p>
            <a:pPr lvl="0"/>
            <a:r>
              <a:rPr lang="fi-FI"/>
              <a:t>Counting the correct number of missionaries and cannibals on the banks and on the boat</a:t>
            </a:r>
          </a:p>
          <a:p>
            <a:pPr lvl="0"/>
            <a:endParaRPr lang="fi-FI"/>
          </a:p>
          <a:p>
            <a:pPr lvl="0"/>
            <a:r>
              <a:rPr lang="fi-FI"/>
              <a:t>Missionaries ≥ cannibals on each side</a:t>
            </a:r>
          </a:p>
          <a:p>
            <a:pPr lvl="0"/>
            <a:endParaRPr lang="fi-FI"/>
          </a:p>
          <a:p>
            <a:pPr lvl="0"/>
            <a:r>
              <a:rPr lang="fi-FI"/>
              <a:t>The boat moves only if there’s at least one person on it</a:t>
            </a:r>
          </a:p>
          <a:p>
            <a:pPr lvl="2">
              <a:buNone/>
            </a:pPr>
            <a:r>
              <a:rPr lang="fi-FI"/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>
          <a:xfrm>
            <a:off x="468355" y="0"/>
            <a:ext cx="9071643" cy="1262521"/>
          </a:xfrm>
        </p:spPr>
        <p:txBody>
          <a:bodyPr>
            <a:spAutoFit/>
          </a:bodyPr>
          <a:lstStyle/>
          <a:p>
            <a:pPr lvl="0">
              <a:buNone/>
            </a:pPr>
            <a:r>
              <a:rPr lang="fi-FI"/>
              <a:t>LISP part – Solutions (I)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8" y="1805034"/>
            <a:ext cx="9071643" cy="5224506"/>
          </a:xfrm>
        </p:spPr>
        <p:txBody>
          <a:bodyPr>
            <a:spAutoFit/>
          </a:bodyPr>
          <a:lstStyle/>
          <a:p>
            <a:pPr lvl="0"/>
            <a:r>
              <a:rPr lang="fi-FI"/>
              <a:t>Problem solving - correct position of the boat, boat empty/not empty</a:t>
            </a:r>
          </a:p>
          <a:p>
            <a:pPr lvl="1"/>
            <a:r>
              <a:rPr lang="fi-FI"/>
              <a:t>2 operations, called MRL and MLR, to control the movements. </a:t>
            </a:r>
          </a:p>
          <a:p>
            <a:pPr lvl="0"/>
            <a:endParaRPr lang="fi-FI"/>
          </a:p>
          <a:p>
            <a:pPr lvl="0"/>
            <a:r>
              <a:rPr lang="fi-FI"/>
              <a:t>An example</a:t>
            </a:r>
          </a:p>
          <a:p>
            <a:pPr lvl="0">
              <a:buNone/>
            </a:pPr>
            <a:r>
              <a:rPr lang="fi-FI" sz="2200" i="1"/>
              <a:t>(defun MLR(state)</a:t>
            </a:r>
          </a:p>
          <a:p>
            <a:pPr lvl="0">
              <a:buNone/>
            </a:pPr>
            <a:r>
              <a:rPr lang="fi-FI" sz="2200" i="1"/>
              <a:t>         (if(and (= (car(cadddr state)) 0)(or (&gt; (car(cadr state)) 0)                           (&gt; (cadr(cadr state)) 0)))</a:t>
            </a:r>
          </a:p>
          <a:p>
            <a:pPr lvl="0">
              <a:buNone/>
            </a:pPr>
            <a:r>
              <a:rPr lang="fi-FI" sz="2200" i="1"/>
              <a:t>         (list (car state) (cadr state) (caddr state) '(1)) state))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>
          <a:xfrm>
            <a:off x="468355" y="44997"/>
            <a:ext cx="9071643" cy="1172160"/>
          </a:xfrm>
        </p:spPr>
        <p:txBody>
          <a:bodyPr/>
          <a:lstStyle/>
          <a:p>
            <a:pPr lvl="0">
              <a:buNone/>
            </a:pPr>
            <a:r>
              <a:rPr lang="fi-FI"/>
              <a:t>LISP part – Solutions (II)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8" y="1769043"/>
            <a:ext cx="9071643" cy="5652363"/>
          </a:xfrm>
        </p:spPr>
        <p:txBody>
          <a:bodyPr/>
          <a:lstStyle/>
          <a:p>
            <a:pPr lvl="0"/>
            <a:r>
              <a:rPr lang="fi-FI"/>
              <a:t>Problem solving – number of people on the banks and on the boat</a:t>
            </a:r>
          </a:p>
          <a:p>
            <a:pPr lvl="1"/>
            <a:r>
              <a:rPr lang="fi-FI"/>
              <a:t>20 operations to get on and to get off the boat with the correct numbers of people.</a:t>
            </a:r>
          </a:p>
          <a:p>
            <a:pPr lvl="0"/>
            <a:r>
              <a:rPr lang="fi-FI"/>
              <a:t>An example:</a:t>
            </a:r>
          </a:p>
          <a:p>
            <a:pPr lvl="0">
              <a:buNone/>
            </a:pPr>
            <a:r>
              <a:rPr lang="fi-FI" sz="1600" i="1"/>
              <a:t>(defun LL11(state)</a:t>
            </a:r>
          </a:p>
          <a:p>
            <a:pPr lvl="0">
              <a:buNone/>
            </a:pPr>
            <a:r>
              <a:rPr lang="fi-FI" sz="1600" i="1"/>
              <a:t>   (if(and(= (car(cadddr state)) 0)(&gt; (car(car state)) 0)(&gt; (cadr(car state)) 0)          (or(&gt;= (- (car(car state)) 1) (- (cadr(car state)) 1))(=(-(car(car state))1)0))        (or(&gt;= (+ (car(cadr state)) 1) (+ (cadr(cadr state)) 1)) (=(+(car(cadr                 state))1)0)) (&lt;=(+ (car(cadr state))1(cadr(cadr state))1) 2)(or (=(car(caddr      state)) 0) (&gt;=(+(car(caddr state)) (car(cadr state)) 1) (+(cadr(caddr state))      (cadr(cadr state)) 1))))</a:t>
            </a:r>
          </a:p>
          <a:p>
            <a:pPr lvl="0">
              <a:buNone/>
            </a:pPr>
            <a:r>
              <a:rPr lang="fi-FI" sz="1600" i="1"/>
              <a:t>   (list (list (- (car (car state)) 1)(- (cadr (car state)) 1)) (list (+ (car (cadr                 state)) 1) (+ (cadr (cadr state)) 1)) (list (car (caddr state))(cadr (caddr  state)))(cadddr state)) state))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 idx="4294967295"/>
          </p:nvPr>
        </p:nvSpPr>
        <p:spPr>
          <a:xfrm>
            <a:off x="468355" y="44997"/>
            <a:ext cx="9071643" cy="1172160"/>
          </a:xfrm>
        </p:spPr>
        <p:txBody>
          <a:bodyPr/>
          <a:lstStyle/>
          <a:p>
            <a:pPr lvl="0">
              <a:buNone/>
            </a:pPr>
            <a:r>
              <a:rPr lang="fi-FI" dirty="0"/>
              <a:t>LISP part – Solutions (III)	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4294967295"/>
          </p:nvPr>
        </p:nvSpPr>
        <p:spPr>
          <a:xfrm>
            <a:off x="503998" y="1769043"/>
            <a:ext cx="9071643" cy="5395170"/>
          </a:xfrm>
        </p:spPr>
        <p:txBody>
          <a:bodyPr/>
          <a:lstStyle/>
          <a:p>
            <a:pPr lvl="0"/>
            <a:r>
              <a:rPr lang="fi-FI"/>
              <a:t>Controlling that missionaries are more than cannibals,</a:t>
            </a:r>
          </a:p>
          <a:p>
            <a:pPr lvl="0"/>
            <a:endParaRPr lang="fi-FI"/>
          </a:p>
          <a:p>
            <a:pPr lvl="0"/>
            <a:r>
              <a:rPr lang="fi-FI"/>
              <a:t>Foreseeing the number of cannibals and missionaries in the other bank before they arrive there.</a:t>
            </a:r>
          </a:p>
          <a:p>
            <a:pPr lvl="0"/>
            <a:endParaRPr lang="fi-FI"/>
          </a:p>
          <a:p>
            <a:pPr lvl="0"/>
            <a:r>
              <a:rPr lang="fi-FI"/>
              <a:t>Solving the problem of the boat with another condition.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5470" y="1993887"/>
            <a:ext cx="8483791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539718" y="279375"/>
            <a:ext cx="80724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4400" b="1" kern="0" dirty="0" smtClean="0">
                <a:solidFill>
                  <a:srgbClr val="FFFFFF"/>
                </a:solidFill>
                <a:latin typeface="Arial" pitchFamily="18"/>
                <a:ea typeface="DejaVu Sans" pitchFamily="2"/>
                <a:cs typeface="DejaVu Sans" pitchFamily="2"/>
              </a:rPr>
              <a:t>LISP </a:t>
            </a:r>
            <a:r>
              <a:rPr lang="fi-FI" sz="4400" b="1" kern="0" dirty="0" smtClean="0">
                <a:solidFill>
                  <a:srgbClr val="FFFFFF"/>
                </a:solidFill>
                <a:latin typeface="Arial" pitchFamily="18"/>
                <a:ea typeface="DejaVu Sans" pitchFamily="2"/>
                <a:cs typeface="DejaVu Sans" pitchFamily="2"/>
              </a:rPr>
              <a:t>Screenshot</a:t>
            </a:r>
            <a:endParaRPr lang="en-US" sz="4400" b="1" kern="0" dirty="0">
              <a:solidFill>
                <a:srgbClr val="FFFFFF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ss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file:///usr/lib/openoffice/basis3.2/share/template/en-US/presnt/Glossy.otp</Template>
  <TotalTime>198</TotalTime>
  <Words>630</Words>
  <Application>Microsoft Office PowerPoint</Application>
  <PresentationFormat>Custom</PresentationFormat>
  <Paragraphs>91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Glossy</vt:lpstr>
      <vt:lpstr>Slide 1</vt:lpstr>
      <vt:lpstr>Agenda</vt:lpstr>
      <vt:lpstr>Introduction of problem</vt:lpstr>
      <vt:lpstr>LISP part</vt:lpstr>
      <vt:lpstr>LISP part – Problems</vt:lpstr>
      <vt:lpstr>LISP part – Solutions (I)</vt:lpstr>
      <vt:lpstr>LISP part – Solutions (II)</vt:lpstr>
      <vt:lpstr>LISP part – Solutions (III) </vt:lpstr>
      <vt:lpstr>Slide 9</vt:lpstr>
      <vt:lpstr>VRML part  </vt:lpstr>
      <vt:lpstr>VRML part - Problems  </vt:lpstr>
      <vt:lpstr>VRML part – Solution   </vt:lpstr>
      <vt:lpstr>VRML part – Screenshots   </vt:lpstr>
      <vt:lpstr>Conclusions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Bossk</dc:creator>
  <cp:lastModifiedBy>Your User Name</cp:lastModifiedBy>
  <cp:revision>10</cp:revision>
  <dcterms:created xsi:type="dcterms:W3CDTF">2011-04-06T18:48:39Z</dcterms:created>
  <dcterms:modified xsi:type="dcterms:W3CDTF">2011-04-08T23:06:29Z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